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85" r:id="rId4"/>
    <p:sldId id="274" r:id="rId5"/>
    <p:sldId id="273" r:id="rId6"/>
    <p:sldId id="294" r:id="rId7"/>
    <p:sldId id="295" r:id="rId8"/>
    <p:sldId id="2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c5zv_dJIN0?feature=oembed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v-jDT5id6A?feature=oembed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16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reflecteren met de STARR-methode inhoudt.</a:t>
            </a:r>
          </a:p>
          <a:p>
            <a:r>
              <a:rPr lang="nl-NL" dirty="0"/>
              <a:t>weet je hoe je in een reflectie de methode van Korthagen kunt gebruiken</a:t>
            </a:r>
          </a:p>
          <a:p>
            <a:r>
              <a:rPr lang="nl-NL" dirty="0"/>
              <a:t>heb je voor 1 van je uitgevoerde werkprocessen een reflectiemethode gekozen waarmee je de komende les aan de slag gaat.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4D15A-D8D8-452D-972A-B4449DF08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en 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092F4F-D828-4043-ABE0-598AEBB8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Inleveren interview voor POP. Dit is geen verplichte opdracht voor je portfolio, maar zou passen bij </a:t>
            </a:r>
            <a:r>
              <a:rPr lang="nl-NL" dirty="0" err="1"/>
              <a:t>challenge</a:t>
            </a:r>
            <a:r>
              <a:rPr lang="nl-NL" dirty="0"/>
              <a:t> 3. Je zou het uitgewerkte interview ook kunnen gebruiken als artikel voor je magazine.</a:t>
            </a:r>
          </a:p>
          <a:p>
            <a:r>
              <a:rPr lang="nl-NL" dirty="0"/>
              <a:t>Zijn er nog vragen naar aanleiding van deze huiswerkopdracht?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193496DE-12B9-4CF2-AD07-9BEC34B0D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6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de stand van zaken?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54458"/>
          </a:xfrm>
        </p:spPr>
        <p:txBody>
          <a:bodyPr>
            <a:normAutofit/>
          </a:bodyPr>
          <a:lstStyle/>
          <a:p>
            <a:r>
              <a:rPr lang="nl-NL" dirty="0"/>
              <a:t>Je zou aan het eind van deze week ongeveer klaar moeten zijn met </a:t>
            </a:r>
            <a:r>
              <a:rPr lang="nl-NL" dirty="0" err="1"/>
              <a:t>challenge</a:t>
            </a:r>
            <a:r>
              <a:rPr lang="nl-NL" dirty="0"/>
              <a:t> 1, 2 en de uitvoering van </a:t>
            </a:r>
            <a:r>
              <a:rPr lang="nl-NL" dirty="0" err="1"/>
              <a:t>challenge</a:t>
            </a:r>
            <a:r>
              <a:rPr lang="nl-NL" dirty="0"/>
              <a:t> 3 voor een relaxte planning.</a:t>
            </a:r>
          </a:p>
          <a:p>
            <a:r>
              <a:rPr lang="nl-NL" dirty="0"/>
              <a:t>Je zou aan het einde van deze week 2 feedbackformulieren van medestudenten moeten hebben uitgewerkt in je portfolio en de zelfbeoordelingen van je afgeronde 2 </a:t>
            </a:r>
            <a:r>
              <a:rPr lang="nl-NL" dirty="0" err="1"/>
              <a:t>challenges</a:t>
            </a:r>
            <a:r>
              <a:rPr lang="nl-NL" dirty="0"/>
              <a:t>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HOE STAAT HET ERVOOR? WAAR HEB JE HULP/ONDERSTEUNING NODIG?</a:t>
            </a:r>
            <a:br>
              <a:rPr lang="nl-NL" dirty="0"/>
            </a:br>
            <a:r>
              <a:rPr lang="nl-NL" dirty="0"/>
              <a:t>VOOR DE LEERLINGEN DIE IN LES 12 EEN PLANNING HEBBEN GEMAAKT: LOPEN JULLIE OP SCHEMA?</a:t>
            </a:r>
          </a:p>
        </p:txBody>
      </p:sp>
      <p:pic>
        <p:nvPicPr>
          <p:cNvPr id="9" name="Picture 2" descr="Helicon Opleidingen | vmbo, mbo en cursussen">
            <a:extLst>
              <a:ext uri="{FF2B5EF4-FFF2-40B4-BE49-F238E27FC236}">
                <a16:creationId xmlns:a16="http://schemas.microsoft.com/office/drawing/2014/main" id="{AFB2280D-577B-4A41-AFA6-9080D2FB0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75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STARR-methode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S = Situatie (beschrijf de situatie waarin je aan het werkproces gewerkt hebt)</a:t>
            </a:r>
          </a:p>
          <a:p>
            <a:pPr marL="0" indent="0">
              <a:buNone/>
            </a:pPr>
            <a:r>
              <a:rPr lang="nl-NL" dirty="0"/>
              <a:t>T = Taak (wat is jouw taak in de beschreven situatie?)</a:t>
            </a:r>
          </a:p>
          <a:p>
            <a:pPr marL="0" indent="0">
              <a:buNone/>
            </a:pPr>
            <a:r>
              <a:rPr lang="nl-NL" dirty="0"/>
              <a:t>A = Actie (wat heb je gedaan in die situatie?)</a:t>
            </a:r>
          </a:p>
          <a:p>
            <a:pPr marL="0" indent="0">
              <a:buNone/>
            </a:pPr>
            <a:r>
              <a:rPr lang="nl-NL" dirty="0"/>
              <a:t>R = Resultaat (wat was het effect van je actie?)</a:t>
            </a:r>
          </a:p>
          <a:p>
            <a:pPr marL="0" indent="0">
              <a:buNone/>
            </a:pPr>
            <a:r>
              <a:rPr lang="nl-NL" dirty="0"/>
              <a:t>R = Reflectie (wat heb je geleerd van deze situatie? </a:t>
            </a:r>
            <a:br>
              <a:rPr lang="nl-NL" dirty="0"/>
            </a:br>
            <a:r>
              <a:rPr lang="nl-NL" dirty="0"/>
              <a:t>     Hoe ga je het de volgende keer doen?)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tarr">
            <a:extLst>
              <a:ext uri="{FF2B5EF4-FFF2-40B4-BE49-F238E27FC236}">
                <a16:creationId xmlns:a16="http://schemas.microsoft.com/office/drawing/2014/main" id="{E5A8B857-287D-4A36-926A-A0DC1BD67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971" y="4233131"/>
            <a:ext cx="2759918" cy="228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nlinemedia 4" title="Star(r) techniek in sollicitatiegesprek">
            <a:hlinkClick r:id="" action="ppaction://media"/>
            <a:extLst>
              <a:ext uri="{FF2B5EF4-FFF2-40B4-BE49-F238E27FC236}">
                <a16:creationId xmlns:a16="http://schemas.microsoft.com/office/drawing/2014/main" id="{817ADF43-CF04-439E-A823-880E8A408B7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7131623" y="1929384"/>
            <a:ext cx="4641277" cy="261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70729-D813-486A-98C2-5E8FA780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Methode van Korthagen</a:t>
            </a:r>
          </a:p>
        </p:txBody>
      </p:sp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B8835C88-6271-40CF-806E-5A16BBBB0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5661AC-6FCB-4E25-89B6-AC4FFBF5F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Reflecteren in 5 stappen</a:t>
            </a:r>
          </a:p>
          <a:p>
            <a:pPr marL="514350" indent="-514350">
              <a:buAutoNum type="arabicParenR"/>
            </a:pPr>
            <a:r>
              <a:rPr lang="nl-NL" dirty="0"/>
              <a:t>Wat is er gebeurd?</a:t>
            </a:r>
          </a:p>
          <a:p>
            <a:pPr marL="514350" indent="-514350">
              <a:buAutoNum type="arabicParenR"/>
            </a:pPr>
            <a:r>
              <a:rPr lang="nl-NL" dirty="0"/>
              <a:t>Wat deed je precies?</a:t>
            </a:r>
          </a:p>
          <a:p>
            <a:pPr marL="514350" indent="-514350">
              <a:buAutoNum type="arabicParenR"/>
            </a:pPr>
            <a:r>
              <a:rPr lang="nl-NL" dirty="0"/>
              <a:t>Waar liep je tegenaan?</a:t>
            </a:r>
          </a:p>
          <a:p>
            <a:pPr marL="514350" indent="-514350">
              <a:buAutoNum type="arabicParenR"/>
            </a:pPr>
            <a:r>
              <a:rPr lang="nl-NL" dirty="0"/>
              <a:t>Wat kun je de volgende keer anders doen?</a:t>
            </a:r>
          </a:p>
          <a:p>
            <a:pPr marL="514350" indent="-514350">
              <a:buAutoNum type="arabicParenR"/>
            </a:pPr>
            <a:r>
              <a:rPr lang="nl-NL" dirty="0"/>
              <a:t>Welke aanpak ga je in het vervolg gebruiken?</a:t>
            </a:r>
          </a:p>
        </p:txBody>
      </p:sp>
      <p:pic>
        <p:nvPicPr>
          <p:cNvPr id="3" name="Onlinemedia 2" title="Reflecteren volgens Korthagen Xplained">
            <a:hlinkClick r:id="" action="ppaction://media"/>
            <a:extLst>
              <a:ext uri="{FF2B5EF4-FFF2-40B4-BE49-F238E27FC236}">
                <a16:creationId xmlns:a16="http://schemas.microsoft.com/office/drawing/2014/main" id="{D9C4C885-FBC6-4BE1-9871-E2B410C921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87163" y="1830502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2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reflecteren met de STARR-methode inhoudt?</a:t>
            </a:r>
          </a:p>
          <a:p>
            <a:r>
              <a:rPr lang="nl-NL" dirty="0"/>
              <a:t>weet je hoe je in een reflectie de methode van Korthagen kunt gebruiken?</a:t>
            </a:r>
          </a:p>
          <a:p>
            <a:r>
              <a:rPr lang="nl-NL" dirty="0"/>
              <a:t>heb je voor 1 van je uitgevoerde werkprocessen een reflectiemethode gekozen waarmee je de komende les aan de slag gaat.?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35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33D-15D2-46E6-BB65-54CACD73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85ECB-01DF-4CE6-B70D-EF0D4213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de volgende les geen extra huiswerkopdracht, gebruik te tijd om aan je </a:t>
            </a:r>
            <a:r>
              <a:rPr lang="nl-NL" dirty="0" err="1"/>
              <a:t>challenges</a:t>
            </a:r>
            <a:r>
              <a:rPr lang="nl-NL" dirty="0"/>
              <a:t> te werken!</a:t>
            </a:r>
          </a:p>
          <a:p>
            <a:r>
              <a:rPr lang="nl-NL" dirty="0"/>
              <a:t>Zorg dat je werkboek up-to-date is en alle opdrachten gemaakt zijn. Check de lesplanning op de wikiwijs voor de lessen die jij gemist </a:t>
            </a:r>
            <a:r>
              <a:rPr lang="nl-NL"/>
              <a:t>hebt..</a:t>
            </a:r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FC0966F-0174-474B-94A6-071A49BF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65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412</Words>
  <Application>Microsoft Office PowerPoint</Application>
  <PresentationFormat>Breedbeeld</PresentationFormat>
  <Paragraphs>35</Paragraphs>
  <Slides>8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Modern Love</vt:lpstr>
      <vt:lpstr>The Hand</vt:lpstr>
      <vt:lpstr>SketchyVTI</vt:lpstr>
      <vt:lpstr>Les 16</vt:lpstr>
      <vt:lpstr>Aan het einde van deze les…</vt:lpstr>
      <vt:lpstr>Vragen en huiswerk</vt:lpstr>
      <vt:lpstr>Wat is de stand van zaken?</vt:lpstr>
      <vt:lpstr>STARR-methode</vt:lpstr>
      <vt:lpstr>Methode van Korthagen</vt:lpstr>
      <vt:lpstr>Zijn de doelen bereikt?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65</cp:revision>
  <dcterms:created xsi:type="dcterms:W3CDTF">2020-11-02T07:32:19Z</dcterms:created>
  <dcterms:modified xsi:type="dcterms:W3CDTF">2020-11-03T20:09:57Z</dcterms:modified>
</cp:coreProperties>
</file>