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5622c14e-c4d0-438c-800f-36f96fa97e55" providerId="ADAL" clId="{0658A531-B691-48D0-9AFB-C827E286F2BA}"/>
    <pc:docChg chg="addSld delSld modSld">
      <pc:chgData name="Marieke Drabbe" userId="5622c14e-c4d0-438c-800f-36f96fa97e55" providerId="ADAL" clId="{0658A531-B691-48D0-9AFB-C827E286F2BA}" dt="2022-02-08T11:20:02.704" v="29" actId="20577"/>
      <pc:docMkLst>
        <pc:docMk/>
      </pc:docMkLst>
      <pc:sldChg chg="addSp delSp modSp mod">
        <pc:chgData name="Marieke Drabbe" userId="5622c14e-c4d0-438c-800f-36f96fa97e55" providerId="ADAL" clId="{0658A531-B691-48D0-9AFB-C827E286F2BA}" dt="2022-02-08T11:20:02.704" v="29" actId="20577"/>
        <pc:sldMkLst>
          <pc:docMk/>
          <pc:sldMk cId="4132212741" sldId="256"/>
        </pc:sldMkLst>
        <pc:spChg chg="add del">
          <ac:chgData name="Marieke Drabbe" userId="5622c14e-c4d0-438c-800f-36f96fa97e55" providerId="ADAL" clId="{0658A531-B691-48D0-9AFB-C827E286F2BA}" dt="2022-02-08T11:13:55.151" v="16" actId="478"/>
          <ac:spMkLst>
            <pc:docMk/>
            <pc:sldMk cId="4132212741" sldId="256"/>
            <ac:spMk id="2" creationId="{FD07C730-D6E8-46C3-81DB-B91291FCC047}"/>
          </ac:spMkLst>
        </pc:spChg>
        <pc:spChg chg="add mod">
          <ac:chgData name="Marieke Drabbe" userId="5622c14e-c4d0-438c-800f-36f96fa97e55" providerId="ADAL" clId="{0658A531-B691-48D0-9AFB-C827E286F2BA}" dt="2022-02-08T11:13:53.480" v="15"/>
          <ac:spMkLst>
            <pc:docMk/>
            <pc:sldMk cId="4132212741" sldId="256"/>
            <ac:spMk id="3" creationId="{77FE9969-81E7-45CF-91A9-04D8362118F2}"/>
          </ac:spMkLst>
        </pc:spChg>
        <pc:spChg chg="mod">
          <ac:chgData name="Marieke Drabbe" userId="5622c14e-c4d0-438c-800f-36f96fa97e55" providerId="ADAL" clId="{0658A531-B691-48D0-9AFB-C827E286F2BA}" dt="2022-02-08T11:00:39.331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0658A531-B691-48D0-9AFB-C827E286F2BA}" dt="2022-02-08T11:01:22.116" v="6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0658A531-B691-48D0-9AFB-C827E286F2BA}" dt="2022-02-08T11:01:28.747" v="9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0658A531-B691-48D0-9AFB-C827E286F2BA}" dt="2022-02-08T11:01:47.591" v="11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0658A531-B691-48D0-9AFB-C827E286F2BA}" dt="2022-02-08T11:20:02.704" v="29" actId="20577"/>
          <ac:spMkLst>
            <pc:docMk/>
            <pc:sldMk cId="4132212741" sldId="256"/>
            <ac:spMk id="26" creationId="{00000000-0000-0000-0000-000000000000}"/>
          </ac:spMkLst>
        </pc:spChg>
        <pc:picChg chg="del">
          <ac:chgData name="Marieke Drabbe" userId="5622c14e-c4d0-438c-800f-36f96fa97e55" providerId="ADAL" clId="{0658A531-B691-48D0-9AFB-C827E286F2BA}" dt="2022-02-08T11:13:45.093" v="13" actId="478"/>
          <ac:picMkLst>
            <pc:docMk/>
            <pc:sldMk cId="4132212741" sldId="256"/>
            <ac:picMk id="1030" creationId="{9193258D-6F07-4004-9F94-5A57BD617C05}"/>
          </ac:picMkLst>
        </pc:picChg>
        <pc:picChg chg="add mod">
          <ac:chgData name="Marieke Drabbe" userId="5622c14e-c4d0-438c-800f-36f96fa97e55" providerId="ADAL" clId="{0658A531-B691-48D0-9AFB-C827E286F2BA}" dt="2022-02-08T11:14:12.637" v="21" actId="1076"/>
          <ac:picMkLst>
            <pc:docMk/>
            <pc:sldMk cId="4132212741" sldId="256"/>
            <ac:picMk id="1036" creationId="{907B6432-F6F5-4F7E-B9C2-FD05B057A3AA}"/>
          </ac:picMkLst>
        </pc:picChg>
      </pc:sldChg>
      <pc:sldChg chg="add del">
        <pc:chgData name="Marieke Drabbe" userId="5622c14e-c4d0-438c-800f-36f96fa97e55" providerId="ADAL" clId="{0658A531-B691-48D0-9AFB-C827E286F2BA}" dt="2022-02-08T11:02:10.609" v="12" actId="47"/>
        <pc:sldMkLst>
          <pc:docMk/>
          <pc:sldMk cId="4159768415" sldId="257"/>
        </pc:sldMkLst>
      </pc:sldChg>
    </pc:docChg>
  </pc:docChgLst>
  <pc:docChgLst>
    <pc:chgData name="Thomas Noordeloos" userId="df9f46e9-7760-4f6a-814f-9e8180d7b46a" providerId="ADAL" clId="{52293557-80C1-4A5B-B3D2-99EDBF434AB7}"/>
    <pc:docChg chg="modSld">
      <pc:chgData name="Thomas Noordeloos" userId="df9f46e9-7760-4f6a-814f-9e8180d7b46a" providerId="ADAL" clId="{52293557-80C1-4A5B-B3D2-99EDBF434AB7}" dt="2022-02-22T12:36:25.634" v="3" actId="20577"/>
      <pc:docMkLst>
        <pc:docMk/>
      </pc:docMkLst>
      <pc:sldChg chg="modSp mod">
        <pc:chgData name="Thomas Noordeloos" userId="df9f46e9-7760-4f6a-814f-9e8180d7b46a" providerId="ADAL" clId="{52293557-80C1-4A5B-B3D2-99EDBF434AB7}" dt="2022-02-22T12:36:25.634" v="3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52293557-80C1-4A5B-B3D2-99EDBF434AB7}" dt="2022-02-22T12:36:25.634" v="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22-2-2022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vng.nl/files/vng/20150707-vtsd-scenario.pdf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www.movisie.nl/themas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kennisopenbaarbestuur.nl/thema/trends-en-ontwikkelingen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LA2 Trends en ontwikkelingen SW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trends en ontwikkelingen op het gebied van sociale en fysieke leefbaarheid van steden.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trends en ontwikkelingen (T&amp;O) op het gebied van sociale en fysieke leefbaarheid van steden.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2597024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per maatschappelijke uitdaging minimaal 2 uitgewerkte T&amp;O onderbouwd met actuele en betrouwbare bronnen.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4" y="3724812"/>
            <a:ext cx="4943772" cy="230832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In totaal ga je op zoek naar minimaal 6 T&amp;O op het gebied van sociale en fysieke leefbaarheid van steden.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de 6 T&amp;O op het gebied van sociale en fysieke leefbaarheid van steden 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Onderbouw de T&amp;O met actuele en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T&amp;O waarom het belangrijk is voor de stad van de toekomst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Denk hierbij aan de behandelde thema’s zoals ‘robotisering’, ‘de 4e Industriële Revolutie’ en ‘The Internet of </a:t>
            </a:r>
            <a:r>
              <a:rPr lang="nl-NL" sz="1300" dirty="0" err="1">
                <a:ea typeface="Calibri" pitchFamily="34" charset="0"/>
                <a:cs typeface="Arial" charset="0"/>
              </a:rPr>
              <a:t>Things</a:t>
            </a:r>
            <a:r>
              <a:rPr lang="nl-NL" sz="1300" dirty="0">
                <a:ea typeface="Calibri" pitchFamily="34" charset="0"/>
                <a:cs typeface="Arial" charset="0"/>
              </a:rPr>
              <a:t>’.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https://vng.nl/files/vng/20150707-vtsd-scenario.pdf</a:t>
            </a: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https://kennisopenbaarbestuur.nl/thema/trends-en-ontwikkelingen/</a:t>
            </a: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https://www.movisie.nl/themas</a:t>
            </a: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4e Industriële Revolutie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18-03-2022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 bijeenkomst: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24-03-2022</a:t>
            </a:r>
            <a:endParaRPr lang="nl-NL" sz="130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6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1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sp>
        <p:nvSpPr>
          <p:cNvPr id="3" name="AutoShape 10" descr="Gemeente: sociaal domein | Conspect | Business Intelligence">
            <a:extLst>
              <a:ext uri="{FF2B5EF4-FFF2-40B4-BE49-F238E27FC236}">
                <a16:creationId xmlns:a16="http://schemas.microsoft.com/office/drawing/2014/main" id="{77FE9969-81E7-45CF-91A9-04D8362118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36" name="Picture 12" descr="Hierdoor kun jij je dienstverlening verbeteren - GemeentenNL">
            <a:extLst>
              <a:ext uri="{FF2B5EF4-FFF2-40B4-BE49-F238E27FC236}">
                <a16:creationId xmlns:a16="http://schemas.microsoft.com/office/drawing/2014/main" id="{907B6432-F6F5-4F7E-B9C2-FD05B057A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476" y="5353779"/>
            <a:ext cx="1840947" cy="975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4" ma:contentTypeDescription="Een nieuw document maken." ma:contentTypeScope="" ma:versionID="a3c3b2d2316bbff68d369b35dcdb8578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0dc031163889b163ad3cab64943a7718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BDA021-1773-4DC6-87AD-1446DE3C615F}"/>
</file>

<file path=customXml/itemProps3.xml><?xml version="1.0" encoding="utf-8"?>
<ds:datastoreItem xmlns:ds="http://schemas.openxmlformats.org/officeDocument/2006/customXml" ds:itemID="{368D544E-493A-49DC-8C7E-360155C0D785}">
  <ds:schemaRefs>
    <ds:schemaRef ds:uri="c6f82ce1-f6df-49a5-8b49-cf8409a27aa4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2c4f0c93-2979-4f27-aab2-70de95932352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253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10</cp:revision>
  <dcterms:created xsi:type="dcterms:W3CDTF">2017-04-20T10:37:43Z</dcterms:created>
  <dcterms:modified xsi:type="dcterms:W3CDTF">2022-02-22T12:36:28Z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