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64" r:id="rId6"/>
    <p:sldId id="265" r:id="rId7"/>
    <p:sldId id="260" r:id="rId8"/>
    <p:sldId id="268" r:id="rId9"/>
    <p:sldId id="266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 en leren van kinderen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Deel  1 vrijdag, 3-11-2017</a:t>
            </a:r>
          </a:p>
        </p:txBody>
      </p:sp>
    </p:spTree>
    <p:extLst>
      <p:ext uri="{BB962C8B-B14F-4D97-AF65-F5344CB8AC3E}">
        <p14:creationId xmlns:p14="http://schemas.microsoft.com/office/powerpoint/2010/main" val="15582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Hoe was deze dag?</a:t>
            </a:r>
          </a:p>
          <a:p>
            <a:endParaRPr lang="nl-NL" dirty="0"/>
          </a:p>
          <a:p>
            <a:r>
              <a:rPr lang="nl-NL" dirty="0"/>
              <a:t>Wat blijft jullie bij?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En hoe gaan wij verder?</a:t>
            </a:r>
          </a:p>
          <a:p>
            <a:endParaRPr lang="nl-NL" dirty="0"/>
          </a:p>
          <a:p>
            <a:r>
              <a:rPr lang="nl-NL" dirty="0"/>
              <a:t>Zie voor alle informatie: </a:t>
            </a:r>
            <a:r>
              <a:rPr lang="nl-NL" dirty="0" err="1"/>
              <a:t>noorderportal</a:t>
            </a:r>
            <a:r>
              <a:rPr lang="nl-NL" dirty="0"/>
              <a:t>; personen, groep: NP SKSG BBL, map van het vak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895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Gratis video: Puzzel, Vraag, &lt;strong&gt;Vraagteken&lt;/strong&gt; - Gratis beeldmateriaal op ...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9988" y="2421731"/>
            <a:ext cx="6096000" cy="3429000"/>
          </a:xfrm>
        </p:spPr>
      </p:pic>
    </p:spTree>
    <p:extLst>
      <p:ext uri="{BB962C8B-B14F-4D97-AF65-F5344CB8AC3E}">
        <p14:creationId xmlns:p14="http://schemas.microsoft.com/office/powerpoint/2010/main" val="413497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PK 4-13 Hoofdstuk 4</a:t>
            </a:r>
            <a:br>
              <a:rPr lang="nl-NL" dirty="0"/>
            </a:br>
            <a:r>
              <a:rPr lang="nl-NL" dirty="0"/>
              <a:t>Leren ontwikkelen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Observatieopdracht</a:t>
            </a:r>
          </a:p>
          <a:p>
            <a:endParaRPr lang="nl-NL" dirty="0"/>
          </a:p>
          <a:p>
            <a:r>
              <a:rPr lang="nl-NL" dirty="0"/>
              <a:t>Visie op ontwikkeling</a:t>
            </a:r>
          </a:p>
          <a:p>
            <a:endParaRPr lang="nl-NL" dirty="0"/>
          </a:p>
          <a:p>
            <a:r>
              <a:rPr lang="nl-NL" dirty="0"/>
              <a:t>Ontwikkelingsschema maken voor 4-12</a:t>
            </a:r>
          </a:p>
          <a:p>
            <a:endParaRPr lang="nl-NL" dirty="0"/>
          </a:p>
          <a:p>
            <a:r>
              <a:rPr lang="nl-NL" dirty="0"/>
              <a:t>Verschillende ontwikkelingsgebieden behandelen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057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C59FF-757A-466A-BCC3-E8DC1560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E6DD79-DF12-4647-B771-F82A3F731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Julie gaan kijken naar een aflevering van: “het geheime leven van een 4 jarige”</a:t>
            </a:r>
          </a:p>
          <a:p>
            <a:endParaRPr lang="nl-NL" dirty="0"/>
          </a:p>
          <a:p>
            <a:r>
              <a:rPr lang="nl-NL" dirty="0"/>
              <a:t>Noteer voor jezelf welke ontwikkeling je allemaal herkent en benoem ook steeds de verschillende ontwikkelingsgebieden hierbij.</a:t>
            </a:r>
          </a:p>
          <a:p>
            <a:endParaRPr lang="nl-NL" dirty="0"/>
          </a:p>
          <a:p>
            <a:r>
              <a:rPr lang="nl-NL" dirty="0"/>
              <a:t>Nabespreken </a:t>
            </a:r>
          </a:p>
        </p:txBody>
      </p:sp>
    </p:spTree>
    <p:extLst>
      <p:ext uri="{BB962C8B-B14F-4D97-AF65-F5344CB8AC3E}">
        <p14:creationId xmlns:p14="http://schemas.microsoft.com/office/powerpoint/2010/main" val="109389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ADE13-18DF-4511-A61A-D9EA501AA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op ontwikkeling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B5445-69CA-4DA1-98A6-6AB490C9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36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ontwikkelingsgebieden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10918"/>
          </a:xfrm>
        </p:spPr>
        <p:txBody>
          <a:bodyPr>
            <a:noAutofit/>
          </a:bodyPr>
          <a:lstStyle/>
          <a:p>
            <a:endParaRPr lang="nl-NL" dirty="0"/>
          </a:p>
          <a:p>
            <a:r>
              <a:rPr lang="nl-NL" dirty="0"/>
              <a:t>Voor de leeftijd 4-12 jaar delen wij dit op in:</a:t>
            </a:r>
          </a:p>
          <a:p>
            <a:endParaRPr lang="nl-NL" dirty="0"/>
          </a:p>
          <a:p>
            <a:r>
              <a:rPr lang="nl-NL" dirty="0"/>
              <a:t>4-6 jarigen</a:t>
            </a:r>
          </a:p>
          <a:p>
            <a:endParaRPr lang="nl-NL" dirty="0"/>
          </a:p>
          <a:p>
            <a:r>
              <a:rPr lang="nl-NL" dirty="0"/>
              <a:t>7-9 jarigen</a:t>
            </a:r>
          </a:p>
          <a:p>
            <a:endParaRPr lang="nl-NL" dirty="0"/>
          </a:p>
          <a:p>
            <a:r>
              <a:rPr lang="nl-NL" dirty="0"/>
              <a:t>10-12 jarigen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04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sz="3000" dirty="0"/>
              <a:t>Lees uit pk 4-12 jaar Hoofdstuk 4 t/m </a:t>
            </a:r>
            <a:r>
              <a:rPr lang="nl-NL" sz="3000" dirty="0" err="1"/>
              <a:t>blz</a:t>
            </a:r>
            <a:r>
              <a:rPr lang="nl-NL" sz="3000" dirty="0"/>
              <a:t> 62, en verdiep je alvast in het ontwikkelingsschema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Pauze!</a:t>
            </a:r>
          </a:p>
        </p:txBody>
      </p:sp>
    </p:spTree>
    <p:extLst>
      <p:ext uri="{BB962C8B-B14F-4D97-AF65-F5344CB8AC3E}">
        <p14:creationId xmlns:p14="http://schemas.microsoft.com/office/powerpoint/2010/main" val="98258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Vygotsky</a:t>
            </a:r>
            <a:r>
              <a:rPr lang="nl-NL" dirty="0"/>
              <a:t>, opdracht</a:t>
            </a:r>
          </a:p>
        </p:txBody>
      </p:sp>
      <p:pic>
        <p:nvPicPr>
          <p:cNvPr id="5" name="Tijdelijke aanduiding voor inhoud 4" descr="IntermedioLevVygotski - 02. ¿Quién es Lev Vigostky?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53330" y="2269551"/>
            <a:ext cx="2385230" cy="1835509"/>
          </a:xfrm>
        </p:spPr>
      </p:pic>
      <p:sp>
        <p:nvSpPr>
          <p:cNvPr id="6" name="Tekstvak 5"/>
          <p:cNvSpPr txBox="1"/>
          <p:nvPr/>
        </p:nvSpPr>
        <p:spPr>
          <a:xfrm>
            <a:off x="680321" y="2478157"/>
            <a:ext cx="7602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Doe onderzoek naar </a:t>
            </a:r>
            <a:r>
              <a:rPr lang="nl-NL" dirty="0" err="1"/>
              <a:t>Vygotski</a:t>
            </a:r>
            <a:r>
              <a:rPr lang="nl-NL" dirty="0"/>
              <a:t> (in een groep van 4 personen)</a:t>
            </a:r>
          </a:p>
          <a:p>
            <a:endParaRPr lang="nl-NL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is de essentie van zijn werk?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vertalen jullie dit naar de dagelijkse praktijk?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Laat minimaal 4 voorbeelden zien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Maak hier een korte presentatie van. Morgen presenteren. </a:t>
            </a:r>
          </a:p>
        </p:txBody>
      </p:sp>
    </p:spTree>
    <p:extLst>
      <p:ext uri="{BB962C8B-B14F-4D97-AF65-F5344CB8AC3E}">
        <p14:creationId xmlns:p14="http://schemas.microsoft.com/office/powerpoint/2010/main" val="333036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7" y="270896"/>
            <a:ext cx="8778241" cy="658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07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Werken aan de eindopdracht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Nogmaals toelichting</a:t>
            </a:r>
          </a:p>
          <a:p>
            <a:endParaRPr lang="nl-NL" dirty="0"/>
          </a:p>
          <a:p>
            <a:r>
              <a:rPr lang="nl-NL" dirty="0"/>
              <a:t>Vragen beantwoorden, aan de slag.</a:t>
            </a:r>
          </a:p>
          <a:p>
            <a:endParaRPr lang="nl-NL" dirty="0"/>
          </a:p>
          <a:p>
            <a:r>
              <a:rPr lang="nl-NL" dirty="0"/>
              <a:t>Maak voor jezelf een planning</a:t>
            </a:r>
          </a:p>
          <a:p>
            <a:endParaRPr lang="nl-NL" dirty="0"/>
          </a:p>
          <a:p>
            <a:r>
              <a:rPr lang="nl-NL" dirty="0"/>
              <a:t>Deadline is 16 december!</a:t>
            </a:r>
          </a:p>
          <a:p>
            <a:endParaRPr lang="nl-NL" dirty="0"/>
          </a:p>
          <a:p>
            <a:r>
              <a:rPr lang="nl-NL" dirty="0"/>
              <a:t>Verslag voorwaarden duidelijk?</a:t>
            </a:r>
          </a:p>
        </p:txBody>
      </p:sp>
    </p:spTree>
    <p:extLst>
      <p:ext uri="{BB962C8B-B14F-4D97-AF65-F5344CB8AC3E}">
        <p14:creationId xmlns:p14="http://schemas.microsoft.com/office/powerpoint/2010/main" val="13759263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125</TotalTime>
  <Words>216</Words>
  <Application>Microsoft Office PowerPoint</Application>
  <PresentationFormat>Breedbeeld</PresentationFormat>
  <Paragraphs>68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Berlijn</vt:lpstr>
      <vt:lpstr>Ontwikkeling en leren van kinderen</vt:lpstr>
      <vt:lpstr>PK 4-13 Hoofdstuk 4 Leren ontwikkelen</vt:lpstr>
      <vt:lpstr>Opdracht</vt:lpstr>
      <vt:lpstr>Visie op ontwikkeling</vt:lpstr>
      <vt:lpstr>Verschillende ontwikkelingsgebieden</vt:lpstr>
      <vt:lpstr>Huiswerk</vt:lpstr>
      <vt:lpstr>Vygotsky, opdracht</vt:lpstr>
      <vt:lpstr>PowerPoint-presentatie</vt:lpstr>
      <vt:lpstr>Werken aan de eindopdracht</vt:lpstr>
      <vt:lpstr>Evaluatie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 en leren van kinderen</dc:title>
  <dc:creator>Impke Zuur</dc:creator>
  <cp:lastModifiedBy>Impke Zuur</cp:lastModifiedBy>
  <cp:revision>11</cp:revision>
  <dcterms:created xsi:type="dcterms:W3CDTF">2017-09-07T14:46:23Z</dcterms:created>
  <dcterms:modified xsi:type="dcterms:W3CDTF">2017-11-03T07:16:56Z</dcterms:modified>
</cp:coreProperties>
</file>