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Linkels" userId="82b2834b-7373-49b3-b259-2f89722ff704" providerId="ADAL" clId="{E7046FD1-A49A-4EB0-A368-13836853D3EA}"/>
    <pc:docChg chg="modSld">
      <pc:chgData name="Steven Linkels" userId="82b2834b-7373-49b3-b259-2f89722ff704" providerId="ADAL" clId="{E7046FD1-A49A-4EB0-A368-13836853D3EA}" dt="2023-03-10T12:13:46.631" v="0" actId="1076"/>
      <pc:docMkLst>
        <pc:docMk/>
      </pc:docMkLst>
      <pc:sldChg chg="modSp mod">
        <pc:chgData name="Steven Linkels" userId="82b2834b-7373-49b3-b259-2f89722ff704" providerId="ADAL" clId="{E7046FD1-A49A-4EB0-A368-13836853D3EA}" dt="2023-03-10T12:13:46.631" v="0" actId="1076"/>
        <pc:sldMkLst>
          <pc:docMk/>
          <pc:sldMk cId="2320663827" sldId="257"/>
        </pc:sldMkLst>
        <pc:picChg chg="mod">
          <ac:chgData name="Steven Linkels" userId="82b2834b-7373-49b3-b259-2f89722ff704" providerId="ADAL" clId="{E7046FD1-A49A-4EB0-A368-13836853D3EA}" dt="2023-03-10T12:13:46.631" v="0" actId="1076"/>
          <ac:picMkLst>
            <pc:docMk/>
            <pc:sldMk cId="2320663827" sldId="257"/>
            <ac:picMk id="17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9913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813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7325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39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696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2303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3248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73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5261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542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6752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3835F-37CC-405F-B78F-09A2D0AD86D0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208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1306130" y="299736"/>
            <a:ext cx="91405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2223 BPV LA2 Promotiefilmpje stageplek</a:t>
            </a:r>
            <a:endParaRPr lang="nl-NL" sz="28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342220" y="967792"/>
            <a:ext cx="4334959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Informatie selecteren en filteren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Een filmpje maken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326522" y="1809401"/>
            <a:ext cx="4350657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Product </a:t>
            </a:r>
            <a:r>
              <a:rPr lang="nl-NL" sz="1100" b="1" dirty="0">
                <a:solidFill>
                  <a:srgbClr val="000644"/>
                </a:solidFill>
              </a:rPr>
              <a:t>	</a:t>
            </a:r>
            <a:r>
              <a:rPr lang="nl-NL" sz="1100" b="1" dirty="0">
                <a:solidFill>
                  <a:srgbClr val="0099FF"/>
                </a:solidFill>
              </a:rPr>
              <a:t>		</a:t>
            </a:r>
            <a:endParaRPr lang="nl-NL" sz="1100" dirty="0"/>
          </a:p>
          <a:p>
            <a:r>
              <a:rPr lang="nl-NL" sz="1200" dirty="0">
                <a:ea typeface="Calibri" pitchFamily="34" charset="0"/>
                <a:cs typeface="Arial" charset="0"/>
              </a:rPr>
              <a:t>Dit product bestaat uit 2 onderdelen: 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- Promotie filmpje 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- Toelichting wat je gefilmd hebt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342220" y="2906537"/>
            <a:ext cx="4350657" cy="3046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Stappen</a:t>
            </a:r>
            <a:r>
              <a:rPr lang="nl-NL" sz="1100" b="1" dirty="0">
                <a:solidFill>
                  <a:srgbClr val="CCFF33"/>
                </a:solidFill>
              </a:rPr>
              <a:t>	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		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maakt een plan over welke onderdelen en elementen je van je stage wil filmen.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promotie filmpje mag maximaal 5 minuten duren en heeft als doel om andere mensen te informeren over jouw stagebedrijf.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In het filmpje is minimaal te zien: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l-NL" sz="1200" dirty="0">
                <a:ea typeface="Calibri" pitchFamily="34" charset="0"/>
                <a:cs typeface="Arial" charset="0"/>
              </a:rPr>
              <a:t>Je werkplek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l-NL" sz="1200" dirty="0">
                <a:ea typeface="Calibri" pitchFamily="34" charset="0"/>
                <a:cs typeface="Arial" charset="0"/>
              </a:rPr>
              <a:t>De werkzaamheden van het bedrijf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l-NL" sz="1200" dirty="0">
                <a:ea typeface="Calibri" pitchFamily="34" charset="0"/>
                <a:cs typeface="Arial" charset="0"/>
              </a:rPr>
              <a:t>Jouw werkzaamheden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l-NL" sz="1200" dirty="0">
                <a:ea typeface="Calibri" pitchFamily="34" charset="0"/>
                <a:cs typeface="Arial" charset="0"/>
              </a:rPr>
              <a:t>Wat je na de stage gaat missen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maakt een korte toelichting over je filmpje met wat er te zien is.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Het filmpje laat je zien tijdens je stage assessment als je weer terug op school bent in periode 1 van leerjaar 3. 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7175863" y="2887668"/>
            <a:ext cx="4458483" cy="1292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defRPr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100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http://windows.microsoft.com/nl-nl/windows7/products/features/movie-maker ; https://www.youtube.com/create_channel?next=%2Fupload&amp;upsell=upload ; http://weethetsnel.nl/instructie/707-Hoe-kun-je-een-video-maken-en-bewerken-met-Moviemaker </a:t>
            </a:r>
          </a:p>
          <a:p>
            <a:pPr>
              <a:defRPr/>
            </a:pP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7175863" y="1014027"/>
            <a:ext cx="4179492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Deadline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charset="0"/>
                <a:ea typeface="Calibri" pitchFamily="34" charset="0"/>
                <a:cs typeface="Arial" charset="0"/>
              </a:rPr>
              <a:t>Deze opdracht maak je alleen en tijdens je stage.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charset="0"/>
                <a:ea typeface="Calibri" pitchFamily="34" charset="0"/>
                <a:cs typeface="Arial" charset="0"/>
              </a:rPr>
              <a:t>Dit LA is alleen voor de binnenlandstage. Ga je op buitenlandstage? Dan hoort daar het keuzedeel ‘werken op de internationale arbeidsmarkt’ en bijpassende opdrachten bij.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charset="0"/>
                <a:ea typeface="Calibri" pitchFamily="34" charset="0"/>
                <a:cs typeface="Arial" charset="0"/>
              </a:rPr>
              <a:t>Lever je gemaakte product in op het Team van leerjaar 2, periode 4.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charset="0"/>
                <a:ea typeface="Calibri" pitchFamily="34" charset="0"/>
                <a:cs typeface="Arial" charset="0"/>
              </a:rPr>
              <a:t>Deadline</a:t>
            </a:r>
            <a:r>
              <a:rPr lang="nl-NL" sz="1200">
                <a:latin typeface="Arial" charset="0"/>
                <a:ea typeface="Calibri" pitchFamily="34" charset="0"/>
                <a:cs typeface="Arial" charset="0"/>
              </a:rPr>
              <a:t>: 14 juli 2022</a:t>
            </a:r>
            <a:endParaRPr lang="nl-NL" sz="1200" b="1" dirty="0">
              <a:solidFill>
                <a:srgbClr val="FF0000"/>
              </a:solidFill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6821" y="1014027"/>
            <a:ext cx="385812" cy="263054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4074" y="2877364"/>
            <a:ext cx="299225" cy="290796"/>
          </a:xfrm>
          <a:prstGeom prst="rect">
            <a:avLst/>
          </a:prstGeom>
        </p:spPr>
      </p:pic>
      <p:sp>
        <p:nvSpPr>
          <p:cNvPr id="15" name="Tekstvak 14"/>
          <p:cNvSpPr txBox="1"/>
          <p:nvPr/>
        </p:nvSpPr>
        <p:spPr>
          <a:xfrm>
            <a:off x="1208976" y="6098841"/>
            <a:ext cx="6896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Wat wil jij anderen laten zien over jouw stageplek?</a:t>
            </a:r>
          </a:p>
        </p:txBody>
      </p:sp>
      <p:pic>
        <p:nvPicPr>
          <p:cNvPr id="17" name="Afbeelding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0375" y="2960009"/>
            <a:ext cx="266283" cy="416301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5686" y="1831345"/>
            <a:ext cx="263290" cy="321303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7"/>
          <a:srcRect l="21805" r="10840"/>
          <a:stretch/>
        </p:blipFill>
        <p:spPr>
          <a:xfrm>
            <a:off x="960375" y="967792"/>
            <a:ext cx="299335" cy="412425"/>
          </a:xfrm>
          <a:prstGeom prst="rect">
            <a:avLst/>
          </a:prstGeom>
        </p:spPr>
      </p:pic>
      <p:pic>
        <p:nvPicPr>
          <p:cNvPr id="1028" name="Picture 4" descr="Afbeeldingsresultaat voor filmpje make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5362" y="4289915"/>
            <a:ext cx="1822590" cy="1193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66382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A18E55-56A3-4479-A5F4-CBDE7BB284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00CFAF-03BE-4D73-BF2C-57420183D17C}">
  <ds:schemaRefs>
    <ds:schemaRef ds:uri="http://purl.org/dc/terms/"/>
    <ds:schemaRef ds:uri="http://schemas.openxmlformats.org/package/2006/metadata/core-properties"/>
    <ds:schemaRef ds:uri="http://purl.org/dc/dcmitype/"/>
    <ds:schemaRef ds:uri="47a28104-336f-447d-946e-e305ac2bcd47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34354c1b-6b8c-435b-ad50-990538c19557"/>
    <ds:schemaRef ds:uri="http://schemas.microsoft.com/office/2006/metadata/properties"/>
    <ds:schemaRef ds:uri="http://www.w3.org/XML/1998/namespace"/>
    <ds:schemaRef ds:uri="c6f82ce1-f6df-49a5-8b49-cf8409a27aa4"/>
    <ds:schemaRef ds:uri="2c4f0c93-2979-4f27-aab2-70de95932352"/>
  </ds:schemaRefs>
</ds:datastoreItem>
</file>

<file path=customXml/itemProps3.xml><?xml version="1.0" encoding="utf-8"?>
<ds:datastoreItem xmlns:ds="http://schemas.openxmlformats.org/officeDocument/2006/customXml" ds:itemID="{9C232AC9-5B26-4860-91D6-4EA4C4EE49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255</Words>
  <Application>Microsoft Office PowerPoint</Application>
  <PresentationFormat>Breedbeeld</PresentationFormat>
  <Paragraphs>27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Steven Linkels</cp:lastModifiedBy>
  <cp:revision>25</cp:revision>
  <dcterms:created xsi:type="dcterms:W3CDTF">2015-04-01T07:18:09Z</dcterms:created>
  <dcterms:modified xsi:type="dcterms:W3CDTF">2023-03-10T12:13:57Z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Order">
    <vt:r8>3281600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MediaServiceImageTags">
    <vt:lpwstr/>
  </property>
</Properties>
</file>