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Etaleren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869680" y="5656217"/>
            <a:ext cx="2730137" cy="613954"/>
          </a:xfrm>
        </p:spPr>
        <p:txBody>
          <a:bodyPr/>
          <a:lstStyle/>
          <a:p>
            <a:r>
              <a:rPr lang="nl-NL" dirty="0" smtClean="0"/>
              <a:t>Aksana Dubinets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292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2937" y="764373"/>
            <a:ext cx="9718765" cy="1293028"/>
          </a:xfrm>
        </p:spPr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                             </a:t>
            </a:r>
            <a:r>
              <a:rPr lang="nl-NL" b="1" dirty="0" smtClean="0">
                <a:solidFill>
                  <a:srgbClr val="C00000"/>
                </a:solidFill>
              </a:rPr>
              <a:t>Hoe etaleer je jezelf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815738"/>
            <a:ext cx="10820400" cy="4402948"/>
          </a:xfrm>
        </p:spPr>
        <p:txBody>
          <a:bodyPr/>
          <a:lstStyle/>
          <a:p>
            <a:r>
              <a:rPr lang="nl-NL" dirty="0" smtClean="0"/>
              <a:t>Hoe wil je dat andere mensen jou zien?</a:t>
            </a:r>
          </a:p>
          <a:p>
            <a:r>
              <a:rPr lang="nl-NL" dirty="0" smtClean="0"/>
              <a:t>Maak een </a:t>
            </a:r>
            <a:r>
              <a:rPr lang="nl-NL" dirty="0" err="1" smtClean="0"/>
              <a:t>Moodboard</a:t>
            </a:r>
            <a:r>
              <a:rPr lang="nl-NL" dirty="0" smtClean="0"/>
              <a:t> over jezelf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Denk hierbij aan:</a:t>
            </a:r>
          </a:p>
          <a:p>
            <a:r>
              <a:rPr lang="nl-NL" dirty="0" smtClean="0"/>
              <a:t>Je uitstraling</a:t>
            </a:r>
          </a:p>
          <a:p>
            <a:r>
              <a:rPr lang="nl-NL" dirty="0" smtClean="0"/>
              <a:t>Hoe kleed je jezelf</a:t>
            </a:r>
          </a:p>
          <a:p>
            <a:r>
              <a:rPr lang="nl-NL" dirty="0" smtClean="0"/>
              <a:t>Je houding (open/gesloten, sta je recht of beetje scheef)</a:t>
            </a:r>
          </a:p>
          <a:p>
            <a:r>
              <a:rPr lang="nl-NL" dirty="0" smtClean="0"/>
              <a:t>Wat zijn jou hobby's</a:t>
            </a:r>
          </a:p>
          <a:p>
            <a:r>
              <a:rPr lang="nl-NL" dirty="0" smtClean="0"/>
              <a:t>Welke kleur past bij jou</a:t>
            </a:r>
          </a:p>
          <a:p>
            <a:r>
              <a:rPr lang="nl-NL" dirty="0" smtClean="0"/>
              <a:t>Ben je stoer, chic, hippie, skater of iets anders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09" y="1946365"/>
            <a:ext cx="2828312" cy="20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Voorbeeld </a:t>
            </a:r>
            <a:r>
              <a:rPr lang="nl-NL" b="1" dirty="0" err="1" smtClean="0"/>
              <a:t>moodboard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2057401"/>
            <a:ext cx="5164183" cy="38731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057401"/>
            <a:ext cx="5164184" cy="38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7271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10470</TotalTime>
  <Words>67</Words>
  <Application>Microsoft Office PowerPoint</Application>
  <PresentationFormat>Breedbeeld</PresentationFormat>
  <Paragraphs>16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Condensspoor</vt:lpstr>
      <vt:lpstr>Etaleren  </vt:lpstr>
      <vt:lpstr>                             Hoe etaleer je jezelf</vt:lpstr>
      <vt:lpstr>Voorbeeld moodboard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</dc:title>
  <dc:creator>Aksana Dubinets</dc:creator>
  <cp:lastModifiedBy>Jente van der Mei</cp:lastModifiedBy>
  <cp:revision>24</cp:revision>
  <dcterms:created xsi:type="dcterms:W3CDTF">2017-12-05T22:13:19Z</dcterms:created>
  <dcterms:modified xsi:type="dcterms:W3CDTF">2018-07-17T14:53:16Z</dcterms:modified>
</cp:coreProperties>
</file>