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16"/>
  </p:notesMasterIdLst>
  <p:sldIdLst>
    <p:sldId id="256" r:id="rId5"/>
    <p:sldId id="288" r:id="rId6"/>
    <p:sldId id="289" r:id="rId7"/>
    <p:sldId id="291" r:id="rId8"/>
    <p:sldId id="274" r:id="rId9"/>
    <p:sldId id="294" r:id="rId10"/>
    <p:sldId id="278" r:id="rId11"/>
    <p:sldId id="276" r:id="rId12"/>
    <p:sldId id="283" r:id="rId13"/>
    <p:sldId id="280" r:id="rId14"/>
    <p:sldId id="293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7579818-50FC-4902-BB84-75D96B24848D}" v="474" dt="2020-06-10T09:07:46.21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jl, gemiddeld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dith Iedema" userId="bb1b84f8-b2cf-4897-8df0-6fadffdd11a5" providerId="ADAL" clId="{97579818-50FC-4902-BB84-75D96B24848D}"/>
    <pc:docChg chg="undo custSel addSld delSld modSld sldOrd">
      <pc:chgData name="Judith Iedema" userId="bb1b84f8-b2cf-4897-8df0-6fadffdd11a5" providerId="ADAL" clId="{97579818-50FC-4902-BB84-75D96B24848D}" dt="2020-06-10T09:07:52.537" v="637" actId="478"/>
      <pc:docMkLst>
        <pc:docMk/>
      </pc:docMkLst>
      <pc:sldChg chg="modAnim">
        <pc:chgData name="Judith Iedema" userId="bb1b84f8-b2cf-4897-8df0-6fadffdd11a5" providerId="ADAL" clId="{97579818-50FC-4902-BB84-75D96B24848D}" dt="2020-06-10T09:02:59.733" v="589"/>
        <pc:sldMkLst>
          <pc:docMk/>
          <pc:sldMk cId="64600131" sldId="274"/>
        </pc:sldMkLst>
      </pc:sldChg>
      <pc:sldChg chg="addSp delSp modSp delAnim modAnim">
        <pc:chgData name="Judith Iedema" userId="bb1b84f8-b2cf-4897-8df0-6fadffdd11a5" providerId="ADAL" clId="{97579818-50FC-4902-BB84-75D96B24848D}" dt="2020-06-10T08:52:09.944" v="491"/>
        <pc:sldMkLst>
          <pc:docMk/>
          <pc:sldMk cId="1452722421" sldId="276"/>
        </pc:sldMkLst>
        <pc:spChg chg="mod">
          <ac:chgData name="Judith Iedema" userId="bb1b84f8-b2cf-4897-8df0-6fadffdd11a5" providerId="ADAL" clId="{97579818-50FC-4902-BB84-75D96B24848D}" dt="2020-06-10T08:48:37.013" v="348" actId="20577"/>
          <ac:spMkLst>
            <pc:docMk/>
            <pc:sldMk cId="1452722421" sldId="276"/>
            <ac:spMk id="2" creationId="{00000000-0000-0000-0000-000000000000}"/>
          </ac:spMkLst>
        </pc:spChg>
        <pc:spChg chg="mod">
          <ac:chgData name="Judith Iedema" userId="bb1b84f8-b2cf-4897-8df0-6fadffdd11a5" providerId="ADAL" clId="{97579818-50FC-4902-BB84-75D96B24848D}" dt="2020-06-10T08:49:19.194" v="381" actId="20577"/>
          <ac:spMkLst>
            <pc:docMk/>
            <pc:sldMk cId="1452722421" sldId="276"/>
            <ac:spMk id="3" creationId="{00000000-0000-0000-0000-000000000000}"/>
          </ac:spMkLst>
        </pc:spChg>
        <pc:spChg chg="add del mod">
          <ac:chgData name="Judith Iedema" userId="bb1b84f8-b2cf-4897-8df0-6fadffdd11a5" providerId="ADAL" clId="{97579818-50FC-4902-BB84-75D96B24848D}" dt="2020-06-10T08:48:21.217" v="341"/>
          <ac:spMkLst>
            <pc:docMk/>
            <pc:sldMk cId="1452722421" sldId="276"/>
            <ac:spMk id="4" creationId="{075BF722-16F2-4EDB-AC97-5FF3AAF11EA8}"/>
          </ac:spMkLst>
        </pc:spChg>
        <pc:spChg chg="add del mod">
          <ac:chgData name="Judith Iedema" userId="bb1b84f8-b2cf-4897-8df0-6fadffdd11a5" providerId="ADAL" clId="{97579818-50FC-4902-BB84-75D96B24848D}" dt="2020-06-10T08:48:26.842" v="342" actId="478"/>
          <ac:spMkLst>
            <pc:docMk/>
            <pc:sldMk cId="1452722421" sldId="276"/>
            <ac:spMk id="5" creationId="{2C7E76E2-09AD-4809-B574-44B10DF60A0F}"/>
          </ac:spMkLst>
        </pc:spChg>
        <pc:spChg chg="add del mod">
          <ac:chgData name="Judith Iedema" userId="bb1b84f8-b2cf-4897-8df0-6fadffdd11a5" providerId="ADAL" clId="{97579818-50FC-4902-BB84-75D96B24848D}" dt="2020-06-10T08:50:19.072" v="404" actId="478"/>
          <ac:spMkLst>
            <pc:docMk/>
            <pc:sldMk cId="1452722421" sldId="276"/>
            <ac:spMk id="6" creationId="{8738479A-FEBF-43B5-A35E-837EF164FC08}"/>
          </ac:spMkLst>
        </pc:spChg>
        <pc:spChg chg="add del mod">
          <ac:chgData name="Judith Iedema" userId="bb1b84f8-b2cf-4897-8df0-6fadffdd11a5" providerId="ADAL" clId="{97579818-50FC-4902-BB84-75D96B24848D}" dt="2020-06-10T08:50:16.581" v="403" actId="478"/>
          <ac:spMkLst>
            <pc:docMk/>
            <pc:sldMk cId="1452722421" sldId="276"/>
            <ac:spMk id="13" creationId="{1492BC43-1E13-404A-987C-7E919EB583F0}"/>
          </ac:spMkLst>
        </pc:spChg>
        <pc:spChg chg="add mod">
          <ac:chgData name="Judith Iedema" userId="bb1b84f8-b2cf-4897-8df0-6fadffdd11a5" providerId="ADAL" clId="{97579818-50FC-4902-BB84-75D96B24848D}" dt="2020-06-10T08:49:27.354" v="383" actId="1076"/>
          <ac:spMkLst>
            <pc:docMk/>
            <pc:sldMk cId="1452722421" sldId="276"/>
            <ac:spMk id="14" creationId="{7E793474-7CC8-475C-AAC7-AC8FD62B2E71}"/>
          </ac:spMkLst>
        </pc:spChg>
        <pc:spChg chg="add mod">
          <ac:chgData name="Judith Iedema" userId="bb1b84f8-b2cf-4897-8df0-6fadffdd11a5" providerId="ADAL" clId="{97579818-50FC-4902-BB84-75D96B24848D}" dt="2020-06-10T08:49:48.058" v="395" actId="115"/>
          <ac:spMkLst>
            <pc:docMk/>
            <pc:sldMk cId="1452722421" sldId="276"/>
            <ac:spMk id="15" creationId="{17F39DE9-C798-44FC-8897-9E814B61F304}"/>
          </ac:spMkLst>
        </pc:spChg>
        <pc:spChg chg="add mod">
          <ac:chgData name="Judith Iedema" userId="bb1b84f8-b2cf-4897-8df0-6fadffdd11a5" providerId="ADAL" clId="{97579818-50FC-4902-BB84-75D96B24848D}" dt="2020-06-10T08:51:18.400" v="471" actId="115"/>
          <ac:spMkLst>
            <pc:docMk/>
            <pc:sldMk cId="1452722421" sldId="276"/>
            <ac:spMk id="20" creationId="{2E557CE3-F4F7-4E3E-9B5E-0225DAA65954}"/>
          </ac:spMkLst>
        </pc:spChg>
        <pc:spChg chg="add mod">
          <ac:chgData name="Judith Iedema" userId="bb1b84f8-b2cf-4897-8df0-6fadffdd11a5" providerId="ADAL" clId="{97579818-50FC-4902-BB84-75D96B24848D}" dt="2020-06-10T08:51:37.748" v="484" actId="20577"/>
          <ac:spMkLst>
            <pc:docMk/>
            <pc:sldMk cId="1452722421" sldId="276"/>
            <ac:spMk id="21" creationId="{EA5E3959-F854-419E-863F-A5D4E81BBCB6}"/>
          </ac:spMkLst>
        </pc:spChg>
        <pc:graphicFrameChg chg="mod modGraphic">
          <ac:chgData name="Judith Iedema" userId="bb1b84f8-b2cf-4897-8df0-6fadffdd11a5" providerId="ADAL" clId="{97579818-50FC-4902-BB84-75D96B24848D}" dt="2020-06-10T08:49:24.989" v="382" actId="1076"/>
          <ac:graphicFrameMkLst>
            <pc:docMk/>
            <pc:sldMk cId="1452722421" sldId="276"/>
            <ac:graphicFrameMk id="7" creationId="{079A02F3-A668-45EC-85B5-0223A1163D2C}"/>
          </ac:graphicFrameMkLst>
        </pc:graphicFrameChg>
        <pc:graphicFrameChg chg="mod">
          <ac:chgData name="Judith Iedema" userId="bb1b84f8-b2cf-4897-8df0-6fadffdd11a5" providerId="ADAL" clId="{97579818-50FC-4902-BB84-75D96B24848D}" dt="2020-06-10T08:49:33.020" v="385" actId="1076"/>
          <ac:graphicFrameMkLst>
            <pc:docMk/>
            <pc:sldMk cId="1452722421" sldId="276"/>
            <ac:graphicFrameMk id="8" creationId="{41ED2DDE-45A0-4543-AC67-86D2ABB28FE5}"/>
          </ac:graphicFrameMkLst>
        </pc:graphicFrameChg>
        <pc:graphicFrameChg chg="mod">
          <ac:chgData name="Judith Iedema" userId="bb1b84f8-b2cf-4897-8df0-6fadffdd11a5" providerId="ADAL" clId="{97579818-50FC-4902-BB84-75D96B24848D}" dt="2020-06-10T08:49:29.740" v="384" actId="1076"/>
          <ac:graphicFrameMkLst>
            <pc:docMk/>
            <pc:sldMk cId="1452722421" sldId="276"/>
            <ac:graphicFrameMk id="9" creationId="{E731147A-FC1B-4125-BAAB-3342D08792C6}"/>
          </ac:graphicFrameMkLst>
        </pc:graphicFrameChg>
        <pc:graphicFrameChg chg="del mod">
          <ac:chgData name="Judith Iedema" userId="bb1b84f8-b2cf-4897-8df0-6fadffdd11a5" providerId="ADAL" clId="{97579818-50FC-4902-BB84-75D96B24848D}" dt="2020-06-10T08:50:14.711" v="402" actId="478"/>
          <ac:graphicFrameMkLst>
            <pc:docMk/>
            <pc:sldMk cId="1452722421" sldId="276"/>
            <ac:graphicFrameMk id="10" creationId="{0C18DCF8-6E83-40E6-81C7-F2E053C804DF}"/>
          </ac:graphicFrameMkLst>
        </pc:graphicFrameChg>
        <pc:graphicFrameChg chg="mod modGraphic">
          <ac:chgData name="Judith Iedema" userId="bb1b84f8-b2cf-4897-8df0-6fadffdd11a5" providerId="ADAL" clId="{97579818-50FC-4902-BB84-75D96B24848D}" dt="2020-06-10T08:50:39.449" v="443" actId="255"/>
          <ac:graphicFrameMkLst>
            <pc:docMk/>
            <pc:sldMk cId="1452722421" sldId="276"/>
            <ac:graphicFrameMk id="11" creationId="{04A024B6-34CE-4B10-8232-4D3746075E27}"/>
          </ac:graphicFrameMkLst>
        </pc:graphicFrameChg>
        <pc:graphicFrameChg chg="del">
          <ac:chgData name="Judith Iedema" userId="bb1b84f8-b2cf-4897-8df0-6fadffdd11a5" providerId="ADAL" clId="{97579818-50FC-4902-BB84-75D96B24848D}" dt="2020-06-10T08:50:44.032" v="444" actId="478"/>
          <ac:graphicFrameMkLst>
            <pc:docMk/>
            <pc:sldMk cId="1452722421" sldId="276"/>
            <ac:graphicFrameMk id="12" creationId="{B1F22BDD-F84B-4EB0-A243-E7DEB5766F1B}"/>
          </ac:graphicFrameMkLst>
        </pc:graphicFrameChg>
        <pc:graphicFrameChg chg="add del">
          <ac:chgData name="Judith Iedema" userId="bb1b84f8-b2cf-4897-8df0-6fadffdd11a5" providerId="ADAL" clId="{97579818-50FC-4902-BB84-75D96B24848D}" dt="2020-06-10T08:50:48.480" v="447" actId="3680"/>
          <ac:graphicFrameMkLst>
            <pc:docMk/>
            <pc:sldMk cId="1452722421" sldId="276"/>
            <ac:graphicFrameMk id="16" creationId="{321BFAD5-45F8-404F-8CA4-3EE68ADFBE8C}"/>
          </ac:graphicFrameMkLst>
        </pc:graphicFrameChg>
        <pc:graphicFrameChg chg="add mod modGraphic">
          <ac:chgData name="Judith Iedema" userId="bb1b84f8-b2cf-4897-8df0-6fadffdd11a5" providerId="ADAL" clId="{97579818-50FC-4902-BB84-75D96B24848D}" dt="2020-06-10T08:51:00.494" v="466" actId="20577"/>
          <ac:graphicFrameMkLst>
            <pc:docMk/>
            <pc:sldMk cId="1452722421" sldId="276"/>
            <ac:graphicFrameMk id="18" creationId="{E7ABA428-D7BC-4AEA-BFAB-DA0E14151560}"/>
          </ac:graphicFrameMkLst>
        </pc:graphicFrameChg>
      </pc:sldChg>
      <pc:sldChg chg="addSp delSp modSp add del ord delAnim modAnim">
        <pc:chgData name="Judith Iedema" userId="bb1b84f8-b2cf-4897-8df0-6fadffdd11a5" providerId="ADAL" clId="{97579818-50FC-4902-BB84-75D96B24848D}" dt="2020-06-10T08:48:33.593" v="346" actId="20577"/>
        <pc:sldMkLst>
          <pc:docMk/>
          <pc:sldMk cId="1333714220" sldId="278"/>
        </pc:sldMkLst>
        <pc:spChg chg="mod">
          <ac:chgData name="Judith Iedema" userId="bb1b84f8-b2cf-4897-8df0-6fadffdd11a5" providerId="ADAL" clId="{97579818-50FC-4902-BB84-75D96B24848D}" dt="2020-06-10T08:48:33.593" v="346" actId="20577"/>
          <ac:spMkLst>
            <pc:docMk/>
            <pc:sldMk cId="1333714220" sldId="278"/>
            <ac:spMk id="2" creationId="{00000000-0000-0000-0000-000000000000}"/>
          </ac:spMkLst>
        </pc:spChg>
        <pc:spChg chg="mod">
          <ac:chgData name="Judith Iedema" userId="bb1b84f8-b2cf-4897-8df0-6fadffdd11a5" providerId="ADAL" clId="{97579818-50FC-4902-BB84-75D96B24848D}" dt="2020-06-10T08:46:59.731" v="247"/>
          <ac:spMkLst>
            <pc:docMk/>
            <pc:sldMk cId="1333714220" sldId="278"/>
            <ac:spMk id="3" creationId="{00000000-0000-0000-0000-000000000000}"/>
          </ac:spMkLst>
        </pc:spChg>
        <pc:spChg chg="add mod">
          <ac:chgData name="Judith Iedema" userId="bb1b84f8-b2cf-4897-8df0-6fadffdd11a5" providerId="ADAL" clId="{97579818-50FC-4902-BB84-75D96B24848D}" dt="2020-06-10T08:47:06.321" v="250" actId="1076"/>
          <ac:spMkLst>
            <pc:docMk/>
            <pc:sldMk cId="1333714220" sldId="278"/>
            <ac:spMk id="4" creationId="{5FE370CD-D57D-402B-A221-D087FC454BEF}"/>
          </ac:spMkLst>
        </pc:spChg>
        <pc:spChg chg="add mod">
          <ac:chgData name="Judith Iedema" userId="bb1b84f8-b2cf-4897-8df0-6fadffdd11a5" providerId="ADAL" clId="{97579818-50FC-4902-BB84-75D96B24848D}" dt="2020-06-10T08:47:16.918" v="253" actId="1076"/>
          <ac:spMkLst>
            <pc:docMk/>
            <pc:sldMk cId="1333714220" sldId="278"/>
            <ac:spMk id="5" creationId="{1417894F-96DC-457A-BD9F-9C48603B8517}"/>
          </ac:spMkLst>
        </pc:spChg>
        <pc:graphicFrameChg chg="del modGraphic">
          <ac:chgData name="Judith Iedema" userId="bb1b84f8-b2cf-4897-8df0-6fadffdd11a5" providerId="ADAL" clId="{97579818-50FC-4902-BB84-75D96B24848D}" dt="2020-06-10T08:46:38.816" v="236" actId="478"/>
          <ac:graphicFrameMkLst>
            <pc:docMk/>
            <pc:sldMk cId="1333714220" sldId="278"/>
            <ac:graphicFrameMk id="6" creationId="{02DBED05-0998-441E-9BA3-9C83D249CCB3}"/>
          </ac:graphicFrameMkLst>
        </pc:graphicFrameChg>
        <pc:graphicFrameChg chg="del">
          <ac:chgData name="Judith Iedema" userId="bb1b84f8-b2cf-4897-8df0-6fadffdd11a5" providerId="ADAL" clId="{97579818-50FC-4902-BB84-75D96B24848D}" dt="2020-06-10T08:46:39.960" v="237" actId="478"/>
          <ac:graphicFrameMkLst>
            <pc:docMk/>
            <pc:sldMk cId="1333714220" sldId="278"/>
            <ac:graphicFrameMk id="7" creationId="{702580C0-BE0D-4ED7-AF18-C1F66F8394E2}"/>
          </ac:graphicFrameMkLst>
        </pc:graphicFrameChg>
        <pc:graphicFrameChg chg="del modGraphic">
          <ac:chgData name="Judith Iedema" userId="bb1b84f8-b2cf-4897-8df0-6fadffdd11a5" providerId="ADAL" clId="{97579818-50FC-4902-BB84-75D96B24848D}" dt="2020-06-10T08:46:44.917" v="240" actId="478"/>
          <ac:graphicFrameMkLst>
            <pc:docMk/>
            <pc:sldMk cId="1333714220" sldId="278"/>
            <ac:graphicFrameMk id="8" creationId="{E9333EFC-6520-45EE-B796-10EA03835225}"/>
          </ac:graphicFrameMkLst>
        </pc:graphicFrameChg>
        <pc:graphicFrameChg chg="mod">
          <ac:chgData name="Judith Iedema" userId="bb1b84f8-b2cf-4897-8df0-6fadffdd11a5" providerId="ADAL" clId="{97579818-50FC-4902-BB84-75D96B24848D}" dt="2020-06-10T08:47:12.059" v="251"/>
          <ac:graphicFrameMkLst>
            <pc:docMk/>
            <pc:sldMk cId="1333714220" sldId="278"/>
            <ac:graphicFrameMk id="12" creationId="{AD377E95-D9FC-4399-8490-24584E438164}"/>
          </ac:graphicFrameMkLst>
        </pc:graphicFrameChg>
      </pc:sldChg>
      <pc:sldChg chg="addSp modSp modAnim">
        <pc:chgData name="Judith Iedema" userId="bb1b84f8-b2cf-4897-8df0-6fadffdd11a5" providerId="ADAL" clId="{97579818-50FC-4902-BB84-75D96B24848D}" dt="2020-06-10T09:07:29.917" v="635"/>
        <pc:sldMkLst>
          <pc:docMk/>
          <pc:sldMk cId="3735151345" sldId="280"/>
        </pc:sldMkLst>
        <pc:spChg chg="add mod">
          <ac:chgData name="Judith Iedema" userId="bb1b84f8-b2cf-4897-8df0-6fadffdd11a5" providerId="ADAL" clId="{97579818-50FC-4902-BB84-75D96B24848D}" dt="2020-06-10T09:05:43.236" v="604" actId="1076"/>
          <ac:spMkLst>
            <pc:docMk/>
            <pc:sldMk cId="3735151345" sldId="280"/>
            <ac:spMk id="13" creationId="{77622B79-DADB-41EB-8A30-C90E7F57EA74}"/>
          </ac:spMkLst>
        </pc:spChg>
        <pc:spChg chg="add mod">
          <ac:chgData name="Judith Iedema" userId="bb1b84f8-b2cf-4897-8df0-6fadffdd11a5" providerId="ADAL" clId="{97579818-50FC-4902-BB84-75D96B24848D}" dt="2020-06-10T09:05:50.340" v="607" actId="1076"/>
          <ac:spMkLst>
            <pc:docMk/>
            <pc:sldMk cId="3735151345" sldId="280"/>
            <ac:spMk id="14" creationId="{FED7A71B-2503-43F0-A3F4-90181D494442}"/>
          </ac:spMkLst>
        </pc:spChg>
        <pc:spChg chg="add mod">
          <ac:chgData name="Judith Iedema" userId="bb1b84f8-b2cf-4897-8df0-6fadffdd11a5" providerId="ADAL" clId="{97579818-50FC-4902-BB84-75D96B24848D}" dt="2020-06-10T09:06:35.098" v="619" actId="1076"/>
          <ac:spMkLst>
            <pc:docMk/>
            <pc:sldMk cId="3735151345" sldId="280"/>
            <ac:spMk id="15" creationId="{188A498E-E67D-44EC-93B9-BC3393C1A5DC}"/>
          </ac:spMkLst>
        </pc:spChg>
        <pc:spChg chg="add mod">
          <ac:chgData name="Judith Iedema" userId="bb1b84f8-b2cf-4897-8df0-6fadffdd11a5" providerId="ADAL" clId="{97579818-50FC-4902-BB84-75D96B24848D}" dt="2020-06-10T09:06:44.409" v="622" actId="1076"/>
          <ac:spMkLst>
            <pc:docMk/>
            <pc:sldMk cId="3735151345" sldId="280"/>
            <ac:spMk id="16" creationId="{5433988A-966C-4BDB-B362-E05DB636CBA7}"/>
          </ac:spMkLst>
        </pc:spChg>
        <pc:spChg chg="add mod">
          <ac:chgData name="Judith Iedema" userId="bb1b84f8-b2cf-4897-8df0-6fadffdd11a5" providerId="ADAL" clId="{97579818-50FC-4902-BB84-75D96B24848D}" dt="2020-06-10T09:07:16.413" v="630" actId="1076"/>
          <ac:spMkLst>
            <pc:docMk/>
            <pc:sldMk cId="3735151345" sldId="280"/>
            <ac:spMk id="17" creationId="{0D6CB9B1-E2EC-4414-BB42-136D5B42186B}"/>
          </ac:spMkLst>
        </pc:spChg>
        <pc:spChg chg="add mod">
          <ac:chgData name="Judith Iedema" userId="bb1b84f8-b2cf-4897-8df0-6fadffdd11a5" providerId="ADAL" clId="{97579818-50FC-4902-BB84-75D96B24848D}" dt="2020-06-10T09:07:23.997" v="633" actId="1076"/>
          <ac:spMkLst>
            <pc:docMk/>
            <pc:sldMk cId="3735151345" sldId="280"/>
            <ac:spMk id="18" creationId="{1BD6FBED-D194-44F7-9DEB-81F739053C1B}"/>
          </ac:spMkLst>
        </pc:spChg>
        <pc:graphicFrameChg chg="mod">
          <ac:chgData name="Judith Iedema" userId="bb1b84f8-b2cf-4897-8df0-6fadffdd11a5" providerId="ADAL" clId="{97579818-50FC-4902-BB84-75D96B24848D}" dt="2020-06-10T09:05:46.173" v="605"/>
          <ac:graphicFrameMkLst>
            <pc:docMk/>
            <pc:sldMk cId="3735151345" sldId="280"/>
            <ac:graphicFrameMk id="4" creationId="{6B00C7E9-5489-4DB6-BCF2-1025006A146F}"/>
          </ac:graphicFrameMkLst>
        </pc:graphicFrameChg>
        <pc:graphicFrameChg chg="mod modGraphic">
          <ac:chgData name="Judith Iedema" userId="bb1b84f8-b2cf-4897-8df0-6fadffdd11a5" providerId="ADAL" clId="{97579818-50FC-4902-BB84-75D96B24848D}" dt="2020-06-10T09:06:38.314" v="620"/>
          <ac:graphicFrameMkLst>
            <pc:docMk/>
            <pc:sldMk cId="3735151345" sldId="280"/>
            <ac:graphicFrameMk id="7" creationId="{8E2EBD75-1C80-4C18-8F55-F176CEA8771F}"/>
          </ac:graphicFrameMkLst>
        </pc:graphicFrameChg>
        <pc:graphicFrameChg chg="mod">
          <ac:chgData name="Judith Iedema" userId="bb1b84f8-b2cf-4897-8df0-6fadffdd11a5" providerId="ADAL" clId="{97579818-50FC-4902-BB84-75D96B24848D}" dt="2020-06-10T09:07:19.264" v="631"/>
          <ac:graphicFrameMkLst>
            <pc:docMk/>
            <pc:sldMk cId="3735151345" sldId="280"/>
            <ac:graphicFrameMk id="10" creationId="{B40D5FE5-53D0-4582-A772-26247F2AB16A}"/>
          </ac:graphicFrameMkLst>
        </pc:graphicFrameChg>
      </pc:sldChg>
      <pc:sldChg chg="addSp delSp modSp modAnim">
        <pc:chgData name="Judith Iedema" userId="bb1b84f8-b2cf-4897-8df0-6fadffdd11a5" providerId="ADAL" clId="{97579818-50FC-4902-BB84-75D96B24848D}" dt="2020-06-10T09:04:56.167" v="595"/>
        <pc:sldMkLst>
          <pc:docMk/>
          <pc:sldMk cId="3077922270" sldId="283"/>
        </pc:sldMkLst>
        <pc:spChg chg="mod">
          <ac:chgData name="Judith Iedema" userId="bb1b84f8-b2cf-4897-8df0-6fadffdd11a5" providerId="ADAL" clId="{97579818-50FC-4902-BB84-75D96B24848D}" dt="2020-06-10T08:52:58.853" v="493" actId="20577"/>
          <ac:spMkLst>
            <pc:docMk/>
            <pc:sldMk cId="3077922270" sldId="283"/>
            <ac:spMk id="2" creationId="{00000000-0000-0000-0000-000000000000}"/>
          </ac:spMkLst>
        </pc:spChg>
        <pc:spChg chg="mod">
          <ac:chgData name="Judith Iedema" userId="bb1b84f8-b2cf-4897-8df0-6fadffdd11a5" providerId="ADAL" clId="{97579818-50FC-4902-BB84-75D96B24848D}" dt="2020-06-10T09:01:29.606" v="569"/>
          <ac:spMkLst>
            <pc:docMk/>
            <pc:sldMk cId="3077922270" sldId="283"/>
            <ac:spMk id="3" creationId="{00000000-0000-0000-0000-000000000000}"/>
          </ac:spMkLst>
        </pc:spChg>
        <pc:spChg chg="add mod">
          <ac:chgData name="Judith Iedema" userId="bb1b84f8-b2cf-4897-8df0-6fadffdd11a5" providerId="ADAL" clId="{97579818-50FC-4902-BB84-75D96B24848D}" dt="2020-06-10T09:00:21.348" v="542" actId="1076"/>
          <ac:spMkLst>
            <pc:docMk/>
            <pc:sldMk cId="3077922270" sldId="283"/>
            <ac:spMk id="15" creationId="{39234092-FFB8-4F2E-A2E7-5FE000D2ED91}"/>
          </ac:spMkLst>
        </pc:spChg>
        <pc:spChg chg="add mod">
          <ac:chgData name="Judith Iedema" userId="bb1b84f8-b2cf-4897-8df0-6fadffdd11a5" providerId="ADAL" clId="{97579818-50FC-4902-BB84-75D96B24848D}" dt="2020-06-10T09:00:30.154" v="547" actId="1076"/>
          <ac:spMkLst>
            <pc:docMk/>
            <pc:sldMk cId="3077922270" sldId="283"/>
            <ac:spMk id="16" creationId="{73341450-99C4-4ADB-9203-947DFFC73B31}"/>
          </ac:spMkLst>
        </pc:spChg>
        <pc:spChg chg="add mod">
          <ac:chgData name="Judith Iedema" userId="bb1b84f8-b2cf-4897-8df0-6fadffdd11a5" providerId="ADAL" clId="{97579818-50FC-4902-BB84-75D96B24848D}" dt="2020-06-10T09:00:57.649" v="558" actId="1076"/>
          <ac:spMkLst>
            <pc:docMk/>
            <pc:sldMk cId="3077922270" sldId="283"/>
            <ac:spMk id="17" creationId="{760BEDB2-EDC4-4A11-8DB8-00811D85BF9C}"/>
          </ac:spMkLst>
        </pc:spChg>
        <pc:spChg chg="add mod">
          <ac:chgData name="Judith Iedema" userId="bb1b84f8-b2cf-4897-8df0-6fadffdd11a5" providerId="ADAL" clId="{97579818-50FC-4902-BB84-75D96B24848D}" dt="2020-06-10T09:01:04.925" v="561" actId="1076"/>
          <ac:spMkLst>
            <pc:docMk/>
            <pc:sldMk cId="3077922270" sldId="283"/>
            <ac:spMk id="18" creationId="{5AEA8916-0295-4D2A-AA16-5849449B773C}"/>
          </ac:spMkLst>
        </pc:spChg>
        <pc:spChg chg="add mod">
          <ac:chgData name="Judith Iedema" userId="bb1b84f8-b2cf-4897-8df0-6fadffdd11a5" providerId="ADAL" clId="{97579818-50FC-4902-BB84-75D96B24848D}" dt="2020-06-10T09:01:25.485" v="567" actId="1076"/>
          <ac:spMkLst>
            <pc:docMk/>
            <pc:sldMk cId="3077922270" sldId="283"/>
            <ac:spMk id="19" creationId="{6BC634FF-66D1-4A06-9012-29C3F5F7D59F}"/>
          </ac:spMkLst>
        </pc:spChg>
        <pc:spChg chg="add mod">
          <ac:chgData name="Judith Iedema" userId="bb1b84f8-b2cf-4897-8df0-6fadffdd11a5" providerId="ADAL" clId="{97579818-50FC-4902-BB84-75D96B24848D}" dt="2020-06-10T09:01:35.755" v="572" actId="1076"/>
          <ac:spMkLst>
            <pc:docMk/>
            <pc:sldMk cId="3077922270" sldId="283"/>
            <ac:spMk id="20" creationId="{994F960B-94A8-4725-8F7C-3EFA1369F8A5}"/>
          </ac:spMkLst>
        </pc:spChg>
        <pc:spChg chg="add mod">
          <ac:chgData name="Judith Iedema" userId="bb1b84f8-b2cf-4897-8df0-6fadffdd11a5" providerId="ADAL" clId="{97579818-50FC-4902-BB84-75D96B24848D}" dt="2020-06-10T09:01:43.291" v="575" actId="1076"/>
          <ac:spMkLst>
            <pc:docMk/>
            <pc:sldMk cId="3077922270" sldId="283"/>
            <ac:spMk id="21" creationId="{33666F9C-E92E-4AF5-8C4A-536D6A567A5A}"/>
          </ac:spMkLst>
        </pc:spChg>
        <pc:spChg chg="add mod">
          <ac:chgData name="Judith Iedema" userId="bb1b84f8-b2cf-4897-8df0-6fadffdd11a5" providerId="ADAL" clId="{97579818-50FC-4902-BB84-75D96B24848D}" dt="2020-06-10T09:01:53.726" v="578" actId="1076"/>
          <ac:spMkLst>
            <pc:docMk/>
            <pc:sldMk cId="3077922270" sldId="283"/>
            <ac:spMk id="22" creationId="{C1399D70-4B53-4409-B8DC-648E89E7AB5F}"/>
          </ac:spMkLst>
        </pc:spChg>
        <pc:graphicFrameChg chg="add mod modGraphic">
          <ac:chgData name="Judith Iedema" userId="bb1b84f8-b2cf-4897-8df0-6fadffdd11a5" providerId="ADAL" clId="{97579818-50FC-4902-BB84-75D96B24848D}" dt="2020-06-10T08:59:51.333" v="533" actId="1076"/>
          <ac:graphicFrameMkLst>
            <pc:docMk/>
            <pc:sldMk cId="3077922270" sldId="283"/>
            <ac:graphicFrameMk id="4" creationId="{E89A7671-8818-451A-ACF7-7D8E6B71C04C}"/>
          </ac:graphicFrameMkLst>
        </pc:graphicFrameChg>
        <pc:graphicFrameChg chg="mod">
          <ac:chgData name="Judith Iedema" userId="bb1b84f8-b2cf-4897-8df0-6fadffdd11a5" providerId="ADAL" clId="{97579818-50FC-4902-BB84-75D96B24848D}" dt="2020-06-10T09:00:23.612" v="543"/>
          <ac:graphicFrameMkLst>
            <pc:docMk/>
            <pc:sldMk cId="3077922270" sldId="283"/>
            <ac:graphicFrameMk id="5" creationId="{264C6DB8-F947-44D3-96FF-8DED73B37515}"/>
          </ac:graphicFrameMkLst>
        </pc:graphicFrameChg>
        <pc:graphicFrameChg chg="del mod">
          <ac:chgData name="Judith Iedema" userId="bb1b84f8-b2cf-4897-8df0-6fadffdd11a5" providerId="ADAL" clId="{97579818-50FC-4902-BB84-75D96B24848D}" dt="2020-06-10T09:00:14.998" v="539" actId="478"/>
          <ac:graphicFrameMkLst>
            <pc:docMk/>
            <pc:sldMk cId="3077922270" sldId="283"/>
            <ac:graphicFrameMk id="6" creationId="{C8BE8C26-E2D6-419F-9AAC-43E4D4FE0A0D}"/>
          </ac:graphicFrameMkLst>
        </pc:graphicFrameChg>
        <pc:graphicFrameChg chg="del mod">
          <ac:chgData name="Judith Iedema" userId="bb1b84f8-b2cf-4897-8df0-6fadffdd11a5" providerId="ADAL" clId="{97579818-50FC-4902-BB84-75D96B24848D}" dt="2020-06-10T09:00:15.838" v="540" actId="478"/>
          <ac:graphicFrameMkLst>
            <pc:docMk/>
            <pc:sldMk cId="3077922270" sldId="283"/>
            <ac:graphicFrameMk id="7" creationId="{7E065005-272E-4B80-93D9-0804F206AF11}"/>
          </ac:graphicFrameMkLst>
        </pc:graphicFrameChg>
        <pc:graphicFrameChg chg="mod modGraphic">
          <ac:chgData name="Judith Iedema" userId="bb1b84f8-b2cf-4897-8df0-6fadffdd11a5" providerId="ADAL" clId="{97579818-50FC-4902-BB84-75D96B24848D}" dt="2020-06-10T09:01:00.831" v="559"/>
          <ac:graphicFrameMkLst>
            <pc:docMk/>
            <pc:sldMk cId="3077922270" sldId="283"/>
            <ac:graphicFrameMk id="8" creationId="{74A02E72-F527-4590-A96D-4F76E29550A0}"/>
          </ac:graphicFrameMkLst>
        </pc:graphicFrameChg>
        <pc:graphicFrameChg chg="mod modGraphic">
          <ac:chgData name="Judith Iedema" userId="bb1b84f8-b2cf-4897-8df0-6fadffdd11a5" providerId="ADAL" clId="{97579818-50FC-4902-BB84-75D96B24848D}" dt="2020-06-10T09:01:48.594" v="576" actId="20577"/>
          <ac:graphicFrameMkLst>
            <pc:docMk/>
            <pc:sldMk cId="3077922270" sldId="283"/>
            <ac:graphicFrameMk id="11" creationId="{C96FD71E-D912-480A-89E4-056D637C3576}"/>
          </ac:graphicFrameMkLst>
        </pc:graphicFrameChg>
      </pc:sldChg>
      <pc:sldChg chg="delSp modSp">
        <pc:chgData name="Judith Iedema" userId="bb1b84f8-b2cf-4897-8df0-6fadffdd11a5" providerId="ADAL" clId="{97579818-50FC-4902-BB84-75D96B24848D}" dt="2020-06-10T09:07:52.537" v="637" actId="478"/>
        <pc:sldMkLst>
          <pc:docMk/>
          <pc:sldMk cId="1250590043" sldId="293"/>
        </pc:sldMkLst>
        <pc:spChg chg="del mod">
          <ac:chgData name="Judith Iedema" userId="bb1b84f8-b2cf-4897-8df0-6fadffdd11a5" providerId="ADAL" clId="{97579818-50FC-4902-BB84-75D96B24848D}" dt="2020-06-10T09:07:52.537" v="637" actId="478"/>
          <ac:spMkLst>
            <pc:docMk/>
            <pc:sldMk cId="1250590043" sldId="293"/>
            <ac:spMk id="2" creationId="{00000000-0000-0000-0000-000000000000}"/>
          </ac:spMkLst>
        </pc:spChg>
      </pc:sldChg>
      <pc:sldChg chg="addSp modSp modAnim">
        <pc:chgData name="Judith Iedema" userId="bb1b84f8-b2cf-4897-8df0-6fadffdd11a5" providerId="ADAL" clId="{97579818-50FC-4902-BB84-75D96B24848D}" dt="2020-06-10T08:42:16.250" v="35"/>
        <pc:sldMkLst>
          <pc:docMk/>
          <pc:sldMk cId="2115100560" sldId="294"/>
        </pc:sldMkLst>
        <pc:spChg chg="add mod">
          <ac:chgData name="Judith Iedema" userId="bb1b84f8-b2cf-4897-8df0-6fadffdd11a5" providerId="ADAL" clId="{97579818-50FC-4902-BB84-75D96B24848D}" dt="2020-06-10T08:40:58.899" v="8" actId="1076"/>
          <ac:spMkLst>
            <pc:docMk/>
            <pc:sldMk cId="2115100560" sldId="294"/>
            <ac:spMk id="8" creationId="{47642A66-6AC3-4A73-950B-EC15A8277175}"/>
          </ac:spMkLst>
        </pc:spChg>
        <pc:spChg chg="add mod">
          <ac:chgData name="Judith Iedema" userId="bb1b84f8-b2cf-4897-8df0-6fadffdd11a5" providerId="ADAL" clId="{97579818-50FC-4902-BB84-75D96B24848D}" dt="2020-06-10T08:41:06.973" v="11" actId="1076"/>
          <ac:spMkLst>
            <pc:docMk/>
            <pc:sldMk cId="2115100560" sldId="294"/>
            <ac:spMk id="9" creationId="{E2E10544-D9B8-4D6A-B017-69FDFB2FE480}"/>
          </ac:spMkLst>
        </pc:spChg>
        <pc:spChg chg="add mod">
          <ac:chgData name="Judith Iedema" userId="bb1b84f8-b2cf-4897-8df0-6fadffdd11a5" providerId="ADAL" clId="{97579818-50FC-4902-BB84-75D96B24848D}" dt="2020-06-10T08:41:33.720" v="19" actId="1076"/>
          <ac:spMkLst>
            <pc:docMk/>
            <pc:sldMk cId="2115100560" sldId="294"/>
            <ac:spMk id="10" creationId="{B26FBD64-5994-4B35-BA7D-72DF6778F217}"/>
          </ac:spMkLst>
        </pc:spChg>
        <pc:spChg chg="add mod">
          <ac:chgData name="Judith Iedema" userId="bb1b84f8-b2cf-4897-8df0-6fadffdd11a5" providerId="ADAL" clId="{97579818-50FC-4902-BB84-75D96B24848D}" dt="2020-06-10T08:41:42.640" v="22" actId="1076"/>
          <ac:spMkLst>
            <pc:docMk/>
            <pc:sldMk cId="2115100560" sldId="294"/>
            <ac:spMk id="17" creationId="{066BE9A5-A33D-40AA-8EB8-6810B7537C91}"/>
          </ac:spMkLst>
        </pc:spChg>
        <pc:spChg chg="add mod">
          <ac:chgData name="Judith Iedema" userId="bb1b84f8-b2cf-4897-8df0-6fadffdd11a5" providerId="ADAL" clId="{97579818-50FC-4902-BB84-75D96B24848D}" dt="2020-06-10T08:42:04.398" v="30" actId="1076"/>
          <ac:spMkLst>
            <pc:docMk/>
            <pc:sldMk cId="2115100560" sldId="294"/>
            <ac:spMk id="18" creationId="{5E139ECB-5643-4C28-AB2C-0A07514146D1}"/>
          </ac:spMkLst>
        </pc:spChg>
        <pc:spChg chg="add mod">
          <ac:chgData name="Judith Iedema" userId="bb1b84f8-b2cf-4897-8df0-6fadffdd11a5" providerId="ADAL" clId="{97579818-50FC-4902-BB84-75D96B24848D}" dt="2020-06-10T08:42:11.701" v="33" actId="1076"/>
          <ac:spMkLst>
            <pc:docMk/>
            <pc:sldMk cId="2115100560" sldId="294"/>
            <ac:spMk id="19" creationId="{532A469D-B32F-4799-B1EA-8072EB0CEFA9}"/>
          </ac:spMkLst>
        </pc:spChg>
        <pc:graphicFrameChg chg="mod modGraphic">
          <ac:chgData name="Judith Iedema" userId="bb1b84f8-b2cf-4897-8df0-6fadffdd11a5" providerId="ADAL" clId="{97579818-50FC-4902-BB84-75D96B24848D}" dt="2020-06-10T08:41:02.145" v="9"/>
          <ac:graphicFrameMkLst>
            <pc:docMk/>
            <pc:sldMk cId="2115100560" sldId="294"/>
            <ac:graphicFrameMk id="5" creationId="{354F3252-E02C-4657-A980-54827BDA3082}"/>
          </ac:graphicFrameMkLst>
        </pc:graphicFrameChg>
        <pc:graphicFrameChg chg="mod">
          <ac:chgData name="Judith Iedema" userId="bb1b84f8-b2cf-4897-8df0-6fadffdd11a5" providerId="ADAL" clId="{97579818-50FC-4902-BB84-75D96B24848D}" dt="2020-06-10T08:41:38.196" v="20"/>
          <ac:graphicFrameMkLst>
            <pc:docMk/>
            <pc:sldMk cId="2115100560" sldId="294"/>
            <ac:graphicFrameMk id="6" creationId="{89A800DC-B706-4275-8BB1-C7E12B077F14}"/>
          </ac:graphicFrameMkLst>
        </pc:graphicFrameChg>
        <pc:graphicFrameChg chg="mod">
          <ac:chgData name="Judith Iedema" userId="bb1b84f8-b2cf-4897-8df0-6fadffdd11a5" providerId="ADAL" clId="{97579818-50FC-4902-BB84-75D96B24848D}" dt="2020-06-10T08:42:07.779" v="31"/>
          <ac:graphicFrameMkLst>
            <pc:docMk/>
            <pc:sldMk cId="2115100560" sldId="294"/>
            <ac:graphicFrameMk id="7" creationId="{9B3987A4-E106-402A-8F06-337745F93626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8D228E-DCF5-4ACC-A381-D36D0371F323}" type="datetimeFigureOut">
              <a:rPr lang="nl-NL" smtClean="0"/>
              <a:t>10-6-2020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E5CBAA-03B9-41C0-868B-75A36A04773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142506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7jYSGqWEGvw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youtu.be/eHEuRKHn77s" TargetMode="Externa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nl-N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Medicatie IE (deel 1): </a:t>
            </a:r>
            <a:r>
              <a:rPr lang="nl-NL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https://youtu.be/7jYSGqWEGvw</a:t>
            </a:r>
            <a:r>
              <a:rPr lang="nl-N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lvl="0"/>
            <a:r>
              <a:rPr lang="nl-NL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Medicatie IE (deel 2): </a:t>
            </a:r>
            <a:r>
              <a:rPr lang="nl-NL" sz="120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https://youtu.be/eHEuRKHn77s</a:t>
            </a:r>
            <a:r>
              <a:rPr lang="nl-NL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E5CBAA-03B9-41C0-868B-75A36A047732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373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E5CBAA-03B9-41C0-868B-75A36A047732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070567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E5CBAA-03B9-41C0-868B-75A36A047732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62390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79" y="182879"/>
            <a:ext cx="8778240" cy="6492240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ln w="15875">
                  <a:solidFill>
                    <a:schemeClr val="bg1"/>
                  </a:solidFill>
                </a:ln>
                <a:solidFill>
                  <a:schemeClr val="accent1"/>
                </a:solidFill>
                <a:effectLst>
                  <a:outerShdw dist="38100" dir="2700000" algn="tl" rotWithShape="0">
                    <a:schemeClr val="accent1"/>
                  </a:outerShdw>
                </a:effectLst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chemeClr val="accent1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70D89F41-A6D8-4C33-972C-F2C3917FA7BB}" type="datetimeFigureOut">
              <a:rPr lang="nl-NL" smtClean="0"/>
              <a:t>10-6-2020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EB604AAE-3870-4C39-8920-F95D2743DFB5}" type="slidenum">
              <a:rPr lang="nl-NL" smtClean="0"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3733800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5552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89F41-A6D8-4C33-972C-F2C3917FA7BB}" type="datetimeFigureOut">
              <a:rPr lang="nl-NL" smtClean="0"/>
              <a:t>10-6-2020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04AAE-3870-4C39-8920-F95D2743DFB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79231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89F41-A6D8-4C33-972C-F2C3917FA7BB}" type="datetimeFigureOut">
              <a:rPr lang="nl-NL" smtClean="0"/>
              <a:t>10-6-2020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04AAE-3870-4C39-8920-F95D2743DFB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61072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89F41-A6D8-4C33-972C-F2C3917FA7BB}" type="datetimeFigureOut">
              <a:rPr lang="nl-NL" smtClean="0"/>
              <a:t>10-6-2020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04AAE-3870-4C39-8920-F95D2743DFB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4718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lang="en-US" sz="6000" b="1" kern="1200" cap="all" baseline="0" dirty="0">
                <a:ln w="15875">
                  <a:solidFill>
                    <a:schemeClr val="bg1"/>
                  </a:solidFill>
                </a:ln>
                <a:solidFill>
                  <a:schemeClr val="accent1"/>
                </a:solidFill>
                <a:effectLst>
                  <a:outerShdw dist="38100" dir="2700000" algn="tl" rotWithShape="0">
                    <a:schemeClr val="accent1"/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89F41-A6D8-4C33-972C-F2C3917FA7BB}" type="datetimeFigureOut">
              <a:rPr lang="nl-NL" smtClean="0"/>
              <a:t>10-6-2020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04AAE-3870-4C39-8920-F95D2743DFB5}" type="slidenum">
              <a:rPr lang="nl-NL" smtClean="0"/>
              <a:t>‹nr.›</a:t>
            </a:fld>
            <a:endParaRPr lang="nl-NL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4020408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845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89F41-A6D8-4C33-972C-F2C3917FA7BB}" type="datetimeFigureOut">
              <a:rPr lang="nl-NL" smtClean="0"/>
              <a:t>10-6-2020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04AAE-3870-4C39-8920-F95D2743DFB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92584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89F41-A6D8-4C33-972C-F2C3917FA7BB}" type="datetimeFigureOut">
              <a:rPr lang="nl-NL" smtClean="0"/>
              <a:t>10-6-2020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04AAE-3870-4C39-8920-F95D2743DFB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07424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89F41-A6D8-4C33-972C-F2C3917FA7BB}" type="datetimeFigureOut">
              <a:rPr lang="nl-NL" smtClean="0"/>
              <a:t>10-6-2020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04AAE-3870-4C39-8920-F95D2743DFB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5472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89F41-A6D8-4C33-972C-F2C3917FA7BB}" type="datetimeFigureOut">
              <a:rPr lang="nl-NL" smtClean="0"/>
              <a:t>10-6-2020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04AAE-3870-4C39-8920-F95D2743DFB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66293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89F41-A6D8-4C33-972C-F2C3917FA7BB}" type="datetimeFigureOut">
              <a:rPr lang="nl-NL" smtClean="0"/>
              <a:t>10-6-2020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04AAE-3870-4C39-8920-F95D2743DFB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58973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89F41-A6D8-4C33-972C-F2C3917FA7BB}" type="datetimeFigureOut">
              <a:rPr lang="nl-NL" smtClean="0"/>
              <a:t>10-6-2020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04AAE-3870-4C39-8920-F95D2743DFB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72554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80" y="182880"/>
            <a:ext cx="8778240" cy="649224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2057400"/>
            <a:ext cx="7404653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6223829"/>
            <a:ext cx="17468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fld id="{70D89F41-A6D8-4C33-972C-F2C3917FA7BB}" type="datetimeFigureOut">
              <a:rPr lang="nl-NL" smtClean="0"/>
              <a:t>10-6-2020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6223829"/>
            <a:ext cx="35383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6223829"/>
            <a:ext cx="1279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/>
                </a:solidFill>
              </a:defRPr>
            </a:lvl1pPr>
          </a:lstStyle>
          <a:p>
            <a:fld id="{EB604AAE-3870-4C39-8920-F95D2743DFB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06724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2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Rectangle 134">
            <a:extLst>
              <a:ext uri="{FF2B5EF4-FFF2-40B4-BE49-F238E27FC236}">
                <a16:creationId xmlns:a16="http://schemas.microsoft.com/office/drawing/2014/main" id="{3BA8B382-04E5-4613-8343-3A26CDC9FE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3355" y="243840"/>
            <a:ext cx="8791575" cy="6377939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37" name="Straight Connector 136">
            <a:extLst>
              <a:ext uri="{FF2B5EF4-FFF2-40B4-BE49-F238E27FC236}">
                <a16:creationId xmlns:a16="http://schemas.microsoft.com/office/drawing/2014/main" id="{9A8BF7F5-0703-4397-9E4F-1C40A27DDC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64037" y="4220801"/>
            <a:ext cx="3161954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Rectangle 138">
            <a:extLst>
              <a:ext uri="{FF2B5EF4-FFF2-40B4-BE49-F238E27FC236}">
                <a16:creationId xmlns:a16="http://schemas.microsoft.com/office/drawing/2014/main" id="{914165AF-7A1F-42FC-A92A-61C084A9A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1450" y="246888"/>
            <a:ext cx="8793480" cy="6377939"/>
          </a:xfrm>
          <a:prstGeom prst="rect">
            <a:avLst/>
          </a:prstGeom>
          <a:noFill/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812663" y="857675"/>
            <a:ext cx="3664702" cy="3437782"/>
          </a:xfrm>
        </p:spPr>
        <p:txBody>
          <a:bodyPr>
            <a:normAutofit/>
          </a:bodyPr>
          <a:lstStyle/>
          <a:p>
            <a:br>
              <a:rPr lang="en-US" sz="5100"/>
            </a:br>
            <a:r>
              <a:rPr lang="en-US" sz="5100"/>
              <a:t>Medicatie (IE)</a:t>
            </a:r>
            <a:endParaRPr lang="nl-NL" sz="5100"/>
          </a:p>
        </p:txBody>
      </p:sp>
      <p:pic>
        <p:nvPicPr>
          <p:cNvPr id="2050" name="Picture 2" descr="Afbeeldingsresultaat voor novorapid flexpen">
            <a:extLst>
              <a:ext uri="{FF2B5EF4-FFF2-40B4-BE49-F238E27FC236}">
                <a16:creationId xmlns:a16="http://schemas.microsoft.com/office/drawing/2014/main" id="{1FFA8A41-887A-4ACA-9D9C-D6CAFE875BB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71" r="15011" b="3"/>
          <a:stretch/>
        </p:blipFill>
        <p:spPr bwMode="auto">
          <a:xfrm>
            <a:off x="467544" y="233225"/>
            <a:ext cx="4248472" cy="6339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06600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Opdracht</a:t>
            </a:r>
            <a:r>
              <a:rPr lang="en-US" dirty="0"/>
              <a:t> 10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 err="1">
                <a:solidFill>
                  <a:schemeClr val="tx1"/>
                </a:solidFill>
              </a:rPr>
              <a:t>Mevrouw</a:t>
            </a:r>
            <a:r>
              <a:rPr lang="en-US" sz="1800" dirty="0">
                <a:solidFill>
                  <a:schemeClr val="tx1"/>
                </a:solidFill>
              </a:rPr>
              <a:t> Weber </a:t>
            </a:r>
            <a:r>
              <a:rPr lang="en-US" sz="1800" dirty="0" err="1">
                <a:solidFill>
                  <a:schemeClr val="tx1"/>
                </a:solidFill>
              </a:rPr>
              <a:t>heeft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een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middenoorontsteking</a:t>
            </a:r>
            <a:r>
              <a:rPr lang="en-US" sz="1800" dirty="0">
                <a:solidFill>
                  <a:schemeClr val="tx1"/>
                </a:solidFill>
              </a:rPr>
              <a:t>. </a:t>
            </a:r>
            <a:r>
              <a:rPr lang="en-US" sz="1800" dirty="0" err="1">
                <a:solidFill>
                  <a:schemeClr val="tx1"/>
                </a:solidFill>
              </a:rPr>
              <a:t>Zij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krijgt</a:t>
            </a:r>
            <a:r>
              <a:rPr lang="en-US" sz="1800" dirty="0">
                <a:solidFill>
                  <a:schemeClr val="tx1"/>
                </a:solidFill>
              </a:rPr>
              <a:t> 600000 IE </a:t>
            </a:r>
            <a:r>
              <a:rPr lang="en-US" sz="1800" dirty="0" err="1">
                <a:solidFill>
                  <a:schemeClr val="tx1"/>
                </a:solidFill>
              </a:rPr>
              <a:t>Bicilline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voorgeschreven</a:t>
            </a:r>
            <a:r>
              <a:rPr lang="en-US" sz="1800" dirty="0">
                <a:solidFill>
                  <a:schemeClr val="tx1"/>
                </a:solidFill>
              </a:rPr>
              <a:t>. Je </a:t>
            </a:r>
            <a:r>
              <a:rPr lang="en-US" sz="1800" dirty="0" err="1">
                <a:solidFill>
                  <a:schemeClr val="tx1"/>
                </a:solidFill>
              </a:rPr>
              <a:t>hebt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een</a:t>
            </a:r>
            <a:r>
              <a:rPr lang="en-US" sz="1800" dirty="0">
                <a:solidFill>
                  <a:schemeClr val="tx1"/>
                </a:solidFill>
              </a:rPr>
              <a:t> flacon </a:t>
            </a:r>
            <a:r>
              <a:rPr lang="en-US" sz="1800" dirty="0" err="1">
                <a:solidFill>
                  <a:schemeClr val="tx1"/>
                </a:solidFill>
              </a:rPr>
              <a:t>Bicilline</a:t>
            </a:r>
            <a:r>
              <a:rPr lang="en-US" sz="1800" dirty="0">
                <a:solidFill>
                  <a:schemeClr val="tx1"/>
                </a:solidFill>
              </a:rPr>
              <a:t> van 1,2 </a:t>
            </a:r>
            <a:r>
              <a:rPr lang="en-US" sz="1800" dirty="0" err="1">
                <a:solidFill>
                  <a:schemeClr val="tx1"/>
                </a:solidFill>
              </a:rPr>
              <a:t>miljoen</a:t>
            </a:r>
            <a:r>
              <a:rPr lang="en-US" sz="1800" dirty="0">
                <a:solidFill>
                  <a:schemeClr val="tx1"/>
                </a:solidFill>
              </a:rPr>
              <a:t> IE. </a:t>
            </a:r>
            <a:r>
              <a:rPr lang="en-US" sz="1800" dirty="0" err="1">
                <a:solidFill>
                  <a:schemeClr val="tx1"/>
                </a:solidFill>
              </a:rPr>
              <a:t>Dit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moet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voor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injectie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worden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opgelost</a:t>
            </a:r>
            <a:r>
              <a:rPr lang="en-US" sz="1800" dirty="0">
                <a:solidFill>
                  <a:schemeClr val="tx1"/>
                </a:solidFill>
              </a:rPr>
              <a:t> in 3 ml </a:t>
            </a:r>
            <a:r>
              <a:rPr lang="en-US" sz="1800" dirty="0" err="1">
                <a:solidFill>
                  <a:schemeClr val="tx1"/>
                </a:solidFill>
              </a:rPr>
              <a:t>steriel</a:t>
            </a:r>
            <a:r>
              <a:rPr lang="en-US" sz="1800" dirty="0">
                <a:solidFill>
                  <a:schemeClr val="tx1"/>
                </a:solidFill>
              </a:rPr>
              <a:t> water. </a:t>
            </a:r>
          </a:p>
          <a:p>
            <a:pPr marL="0" indent="0">
              <a:buNone/>
            </a:pPr>
            <a:endParaRPr lang="en-US" sz="1800" dirty="0">
              <a:solidFill>
                <a:schemeClr val="tx1"/>
              </a:solidFill>
            </a:endParaRPr>
          </a:p>
          <a:p>
            <a:pPr marL="514350" indent="-514350">
              <a:buAutoNum type="alphaLcPeriod"/>
            </a:pPr>
            <a:r>
              <a:rPr lang="en-US" sz="1800" dirty="0" err="1">
                <a:solidFill>
                  <a:schemeClr val="tx1"/>
                </a:solidFill>
              </a:rPr>
              <a:t>Hoeveel</a:t>
            </a:r>
            <a:r>
              <a:rPr lang="en-US" sz="1800" dirty="0">
                <a:solidFill>
                  <a:schemeClr val="tx1"/>
                </a:solidFill>
              </a:rPr>
              <a:t> IE </a:t>
            </a:r>
            <a:r>
              <a:rPr lang="en-US" sz="1800" dirty="0" err="1">
                <a:solidFill>
                  <a:schemeClr val="tx1"/>
                </a:solidFill>
              </a:rPr>
              <a:t>bevat</a:t>
            </a:r>
            <a:r>
              <a:rPr lang="en-US" sz="1800" dirty="0">
                <a:solidFill>
                  <a:schemeClr val="tx1"/>
                </a:solidFill>
              </a:rPr>
              <a:t> 1 ml van de </a:t>
            </a:r>
            <a:r>
              <a:rPr lang="en-US" sz="1800" dirty="0" err="1">
                <a:solidFill>
                  <a:schemeClr val="tx1"/>
                </a:solidFill>
              </a:rPr>
              <a:t>oplossing</a:t>
            </a:r>
            <a:r>
              <a:rPr lang="en-US" sz="1800" dirty="0">
                <a:solidFill>
                  <a:schemeClr val="tx1"/>
                </a:solidFill>
              </a:rPr>
              <a:t>?</a:t>
            </a:r>
          </a:p>
          <a:p>
            <a:pPr marL="514350" indent="-514350">
              <a:buAutoNum type="alphaLcPeriod"/>
            </a:pPr>
            <a:endParaRPr lang="en-US" sz="1800" dirty="0">
              <a:solidFill>
                <a:schemeClr val="tx1"/>
              </a:solidFill>
            </a:endParaRPr>
          </a:p>
          <a:p>
            <a:pPr marL="514350" indent="-514350">
              <a:buAutoNum type="alphaLcPeriod"/>
            </a:pPr>
            <a:endParaRPr lang="en-US" sz="1800" dirty="0">
              <a:solidFill>
                <a:schemeClr val="tx1"/>
              </a:solidFill>
            </a:endParaRPr>
          </a:p>
          <a:p>
            <a:pPr marL="514350" indent="-514350">
              <a:buAutoNum type="alphaLcPeriod"/>
            </a:pPr>
            <a:r>
              <a:rPr lang="en-US" sz="1800" dirty="0" err="1">
                <a:solidFill>
                  <a:schemeClr val="tx1"/>
                </a:solidFill>
              </a:rPr>
              <a:t>Hoeveel</a:t>
            </a:r>
            <a:r>
              <a:rPr lang="en-US" sz="1800" dirty="0">
                <a:solidFill>
                  <a:schemeClr val="tx1"/>
                </a:solidFill>
              </a:rPr>
              <a:t> ml </a:t>
            </a:r>
            <a:r>
              <a:rPr lang="en-US" sz="1800" dirty="0" err="1">
                <a:solidFill>
                  <a:schemeClr val="tx1"/>
                </a:solidFill>
              </a:rPr>
              <a:t>moet</a:t>
            </a:r>
            <a:r>
              <a:rPr lang="en-US" sz="1800" dirty="0">
                <a:solidFill>
                  <a:schemeClr val="tx1"/>
                </a:solidFill>
              </a:rPr>
              <a:t> je </a:t>
            </a:r>
            <a:r>
              <a:rPr lang="en-US" sz="1800" dirty="0" err="1">
                <a:solidFill>
                  <a:schemeClr val="tx1"/>
                </a:solidFill>
              </a:rPr>
              <a:t>injecteren</a:t>
            </a:r>
            <a:r>
              <a:rPr lang="en-US" sz="1800" dirty="0">
                <a:solidFill>
                  <a:schemeClr val="tx1"/>
                </a:solidFill>
              </a:rPr>
              <a:t>?</a:t>
            </a:r>
          </a:p>
          <a:p>
            <a:pPr marL="514350" indent="-514350">
              <a:buAutoNum type="alphaLcPeriod"/>
            </a:pPr>
            <a:endParaRPr lang="en-US" sz="1800" dirty="0">
              <a:solidFill>
                <a:schemeClr val="tx1"/>
              </a:solidFill>
            </a:endParaRPr>
          </a:p>
          <a:p>
            <a:pPr marL="514350" indent="-514350">
              <a:buAutoNum type="alphaLcPeriod"/>
            </a:pPr>
            <a:endParaRPr lang="en-US" sz="1800" dirty="0">
              <a:solidFill>
                <a:schemeClr val="tx1"/>
              </a:solidFill>
            </a:endParaRPr>
          </a:p>
          <a:p>
            <a:pPr marL="514350" indent="-514350">
              <a:buAutoNum type="alphaLcPeriod"/>
            </a:pPr>
            <a:r>
              <a:rPr lang="en-US" sz="1800" dirty="0" err="1">
                <a:solidFill>
                  <a:schemeClr val="tx1"/>
                </a:solidFill>
              </a:rPr>
              <a:t>Hoeveel</a:t>
            </a:r>
            <a:r>
              <a:rPr lang="en-US" sz="1800" dirty="0">
                <a:solidFill>
                  <a:schemeClr val="tx1"/>
                </a:solidFill>
              </a:rPr>
              <a:t> ml </a:t>
            </a:r>
            <a:r>
              <a:rPr lang="en-US" sz="1800" dirty="0" err="1">
                <a:solidFill>
                  <a:schemeClr val="tx1"/>
                </a:solidFill>
              </a:rPr>
              <a:t>zou</a:t>
            </a:r>
            <a:r>
              <a:rPr lang="en-US" sz="1800" dirty="0">
                <a:solidFill>
                  <a:schemeClr val="tx1"/>
                </a:solidFill>
              </a:rPr>
              <a:t> je </a:t>
            </a:r>
            <a:r>
              <a:rPr lang="en-US" sz="1800" dirty="0" err="1">
                <a:solidFill>
                  <a:schemeClr val="tx1"/>
                </a:solidFill>
              </a:rPr>
              <a:t>injecteren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als</a:t>
            </a:r>
            <a:r>
              <a:rPr lang="en-US" sz="1800" dirty="0">
                <a:solidFill>
                  <a:schemeClr val="tx1"/>
                </a:solidFill>
              </a:rPr>
              <a:t> je 500000 IE </a:t>
            </a:r>
            <a:r>
              <a:rPr lang="en-US" sz="1800" dirty="0" err="1">
                <a:solidFill>
                  <a:schemeClr val="tx1"/>
                </a:solidFill>
              </a:rPr>
              <a:t>moet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geven</a:t>
            </a:r>
            <a:r>
              <a:rPr lang="en-US" sz="1800" dirty="0">
                <a:solidFill>
                  <a:schemeClr val="tx1"/>
                </a:solidFill>
              </a:rPr>
              <a:t>?</a:t>
            </a:r>
            <a:endParaRPr lang="nl-NL" sz="1800" dirty="0">
              <a:solidFill>
                <a:schemeClr val="tx1"/>
              </a:solidFill>
            </a:endParaRPr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6B00C7E9-5489-4DB6-BCF2-1025006A14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3967189"/>
              </p:ext>
            </p:extLst>
          </p:nvPr>
        </p:nvGraphicFramePr>
        <p:xfrm>
          <a:off x="1475656" y="3645024"/>
          <a:ext cx="2376264" cy="7562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1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81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8133">
                <a:tc>
                  <a:txBody>
                    <a:bodyPr/>
                    <a:lstStyle/>
                    <a:p>
                      <a:r>
                        <a:rPr lang="en-US" dirty="0"/>
                        <a:t>1200000 IE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 ml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8133">
                <a:tc>
                  <a:txBody>
                    <a:bodyPr/>
                    <a:lstStyle/>
                    <a:p>
                      <a:endParaRPr lang="nl-NL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58F09F5B-6626-4690-98A7-6279CF6D04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7534346"/>
              </p:ext>
            </p:extLst>
          </p:nvPr>
        </p:nvGraphicFramePr>
        <p:xfrm>
          <a:off x="3968365" y="3676226"/>
          <a:ext cx="1918862" cy="2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8862">
                  <a:extLst>
                    <a:ext uri="{9D8B030D-6E8A-4147-A177-3AD203B41FA5}">
                      <a16:colId xmlns:a16="http://schemas.microsoft.com/office/drawing/2014/main" val="309955112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nl-NL" dirty="0">
                          <a:sym typeface="Wingdings" panose="05000000000000000000" pitchFamily="2" charset="2"/>
                        </a:rPr>
                        <a:t> Wat je hebt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101237"/>
                  </a:ext>
                </a:extLst>
              </a:tr>
            </a:tbl>
          </a:graphicData>
        </a:graphic>
      </p:graphicFrame>
      <p:graphicFrame>
        <p:nvGraphicFramePr>
          <p:cNvPr id="6" name="Tabel 5">
            <a:extLst>
              <a:ext uri="{FF2B5EF4-FFF2-40B4-BE49-F238E27FC236}">
                <a16:creationId xmlns:a16="http://schemas.microsoft.com/office/drawing/2014/main" id="{A46477AE-1E94-46AC-BB4D-FB1321A5AB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4214320"/>
              </p:ext>
            </p:extLst>
          </p:nvPr>
        </p:nvGraphicFramePr>
        <p:xfrm>
          <a:off x="3968365" y="4083696"/>
          <a:ext cx="1918862" cy="2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8862">
                  <a:extLst>
                    <a:ext uri="{9D8B030D-6E8A-4147-A177-3AD203B41FA5}">
                      <a16:colId xmlns:a16="http://schemas.microsoft.com/office/drawing/2014/main" val="309955112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nl-NL" dirty="0">
                          <a:sym typeface="Wingdings" panose="05000000000000000000" pitchFamily="2" charset="2"/>
                        </a:rPr>
                        <a:t> Wat je moet geven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101237"/>
                  </a:ext>
                </a:extLst>
              </a:tr>
            </a:tbl>
          </a:graphicData>
        </a:graphic>
      </p:graphicFrame>
      <p:graphicFrame>
        <p:nvGraphicFramePr>
          <p:cNvPr id="7" name="Tabel 6">
            <a:extLst>
              <a:ext uri="{FF2B5EF4-FFF2-40B4-BE49-F238E27FC236}">
                <a16:creationId xmlns:a16="http://schemas.microsoft.com/office/drawing/2014/main" id="{8E2EBD75-1C80-4C18-8F55-F176CEA877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4094342"/>
              </p:ext>
            </p:extLst>
          </p:nvPr>
        </p:nvGraphicFramePr>
        <p:xfrm>
          <a:off x="1475656" y="4700927"/>
          <a:ext cx="2376264" cy="7562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1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81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8133">
                <a:tc>
                  <a:txBody>
                    <a:bodyPr/>
                    <a:lstStyle/>
                    <a:p>
                      <a:r>
                        <a:rPr lang="en-US" dirty="0"/>
                        <a:t>1200000 IE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 ml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8133">
                <a:tc>
                  <a:txBody>
                    <a:bodyPr/>
                    <a:lstStyle/>
                    <a:p>
                      <a:endParaRPr lang="nl-NL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0" u="sng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" name="Tabel 7">
            <a:extLst>
              <a:ext uri="{FF2B5EF4-FFF2-40B4-BE49-F238E27FC236}">
                <a16:creationId xmlns:a16="http://schemas.microsoft.com/office/drawing/2014/main" id="{11E2293B-72D9-4D0E-A681-E17F85F38A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6759331"/>
              </p:ext>
            </p:extLst>
          </p:nvPr>
        </p:nvGraphicFramePr>
        <p:xfrm>
          <a:off x="3968365" y="4732129"/>
          <a:ext cx="1918862" cy="2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8862">
                  <a:extLst>
                    <a:ext uri="{9D8B030D-6E8A-4147-A177-3AD203B41FA5}">
                      <a16:colId xmlns:a16="http://schemas.microsoft.com/office/drawing/2014/main" val="309955112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nl-NL" dirty="0">
                          <a:sym typeface="Wingdings" panose="05000000000000000000" pitchFamily="2" charset="2"/>
                        </a:rPr>
                        <a:t> Wat je hebt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101237"/>
                  </a:ext>
                </a:extLst>
              </a:tr>
            </a:tbl>
          </a:graphicData>
        </a:graphic>
      </p:graphicFrame>
      <p:graphicFrame>
        <p:nvGraphicFramePr>
          <p:cNvPr id="9" name="Tabel 8">
            <a:extLst>
              <a:ext uri="{FF2B5EF4-FFF2-40B4-BE49-F238E27FC236}">
                <a16:creationId xmlns:a16="http://schemas.microsoft.com/office/drawing/2014/main" id="{F54371E3-8E31-41FF-A383-80E49C26C3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210120"/>
              </p:ext>
            </p:extLst>
          </p:nvPr>
        </p:nvGraphicFramePr>
        <p:xfrm>
          <a:off x="3968365" y="5139599"/>
          <a:ext cx="1918862" cy="2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8862">
                  <a:extLst>
                    <a:ext uri="{9D8B030D-6E8A-4147-A177-3AD203B41FA5}">
                      <a16:colId xmlns:a16="http://schemas.microsoft.com/office/drawing/2014/main" val="309955112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nl-NL" dirty="0">
                          <a:sym typeface="Wingdings" panose="05000000000000000000" pitchFamily="2" charset="2"/>
                        </a:rPr>
                        <a:t> Wat je moet geven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101237"/>
                  </a:ext>
                </a:extLst>
              </a:tr>
            </a:tbl>
          </a:graphicData>
        </a:graphic>
      </p:graphicFrame>
      <p:graphicFrame>
        <p:nvGraphicFramePr>
          <p:cNvPr id="10" name="Tabel 9">
            <a:extLst>
              <a:ext uri="{FF2B5EF4-FFF2-40B4-BE49-F238E27FC236}">
                <a16:creationId xmlns:a16="http://schemas.microsoft.com/office/drawing/2014/main" id="{B40D5FE5-53D0-4582-A772-26247F2AB1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9383212"/>
              </p:ext>
            </p:extLst>
          </p:nvPr>
        </p:nvGraphicFramePr>
        <p:xfrm>
          <a:off x="1475656" y="5836142"/>
          <a:ext cx="2376264" cy="7562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1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81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8133">
                <a:tc>
                  <a:txBody>
                    <a:bodyPr/>
                    <a:lstStyle/>
                    <a:p>
                      <a:r>
                        <a:rPr lang="en-US" dirty="0"/>
                        <a:t>1200000 IE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 ml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8133">
                <a:tc>
                  <a:txBody>
                    <a:bodyPr/>
                    <a:lstStyle/>
                    <a:p>
                      <a:endParaRPr lang="nl-NL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1" name="Tabel 10">
            <a:extLst>
              <a:ext uri="{FF2B5EF4-FFF2-40B4-BE49-F238E27FC236}">
                <a16:creationId xmlns:a16="http://schemas.microsoft.com/office/drawing/2014/main" id="{1622D306-46F8-46DD-B6CC-91FE8895C2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7857243"/>
              </p:ext>
            </p:extLst>
          </p:nvPr>
        </p:nvGraphicFramePr>
        <p:xfrm>
          <a:off x="3968365" y="5867344"/>
          <a:ext cx="1918862" cy="2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8862">
                  <a:extLst>
                    <a:ext uri="{9D8B030D-6E8A-4147-A177-3AD203B41FA5}">
                      <a16:colId xmlns:a16="http://schemas.microsoft.com/office/drawing/2014/main" val="309955112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nl-NL" dirty="0">
                          <a:sym typeface="Wingdings" panose="05000000000000000000" pitchFamily="2" charset="2"/>
                        </a:rPr>
                        <a:t> Wat je hebt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101237"/>
                  </a:ext>
                </a:extLst>
              </a:tr>
            </a:tbl>
          </a:graphicData>
        </a:graphic>
      </p:graphicFrame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E543E931-2E4B-4755-BA03-ECC9CF5A51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3321703"/>
              </p:ext>
            </p:extLst>
          </p:nvPr>
        </p:nvGraphicFramePr>
        <p:xfrm>
          <a:off x="3968365" y="6274814"/>
          <a:ext cx="1918862" cy="2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8862">
                  <a:extLst>
                    <a:ext uri="{9D8B030D-6E8A-4147-A177-3AD203B41FA5}">
                      <a16:colId xmlns:a16="http://schemas.microsoft.com/office/drawing/2014/main" val="309955112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nl-NL" dirty="0">
                          <a:sym typeface="Wingdings" panose="05000000000000000000" pitchFamily="2" charset="2"/>
                        </a:rPr>
                        <a:t> Wat je moet geven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101237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77622B79-DADB-41EB-8A30-C90E7F57EA74}"/>
              </a:ext>
            </a:extLst>
          </p:cNvPr>
          <p:cNvSpPr/>
          <p:nvPr/>
        </p:nvSpPr>
        <p:spPr>
          <a:xfrm>
            <a:off x="2685256" y="3999818"/>
            <a:ext cx="5790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1 ml</a:t>
            </a:r>
            <a:endParaRPr lang="nl-NL" dirty="0"/>
          </a:p>
        </p:txBody>
      </p:sp>
      <p:sp>
        <p:nvSpPr>
          <p:cNvPr id="14" name="Rechthoek 13">
            <a:extLst>
              <a:ext uri="{FF2B5EF4-FFF2-40B4-BE49-F238E27FC236}">
                <a16:creationId xmlns:a16="http://schemas.microsoft.com/office/drawing/2014/main" id="{FED7A71B-2503-43F0-A3F4-90181D494442}"/>
              </a:ext>
            </a:extLst>
          </p:cNvPr>
          <p:cNvSpPr/>
          <p:nvPr/>
        </p:nvSpPr>
        <p:spPr>
          <a:xfrm>
            <a:off x="1475656" y="3997111"/>
            <a:ext cx="11432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400000 IE</a:t>
            </a:r>
            <a:endParaRPr lang="nl-NL" b="1" dirty="0">
              <a:solidFill>
                <a:srgbClr val="FF0000"/>
              </a:solidFill>
            </a:endParaRPr>
          </a:p>
        </p:txBody>
      </p:sp>
      <p:sp>
        <p:nvSpPr>
          <p:cNvPr id="15" name="Rechthoek 14">
            <a:extLst>
              <a:ext uri="{FF2B5EF4-FFF2-40B4-BE49-F238E27FC236}">
                <a16:creationId xmlns:a16="http://schemas.microsoft.com/office/drawing/2014/main" id="{188A498E-E67D-44EC-93B9-BC3393C1A5DC}"/>
              </a:ext>
            </a:extLst>
          </p:cNvPr>
          <p:cNvSpPr/>
          <p:nvPr/>
        </p:nvSpPr>
        <p:spPr>
          <a:xfrm>
            <a:off x="1490083" y="5079060"/>
            <a:ext cx="11288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600000 IE</a:t>
            </a:r>
            <a:endParaRPr lang="nl-NL" dirty="0"/>
          </a:p>
        </p:txBody>
      </p:sp>
      <p:sp>
        <p:nvSpPr>
          <p:cNvPr id="16" name="Rechthoek 15">
            <a:extLst>
              <a:ext uri="{FF2B5EF4-FFF2-40B4-BE49-F238E27FC236}">
                <a16:creationId xmlns:a16="http://schemas.microsoft.com/office/drawing/2014/main" id="{5433988A-966C-4BDB-B362-E05DB636CBA7}"/>
              </a:ext>
            </a:extLst>
          </p:cNvPr>
          <p:cNvSpPr/>
          <p:nvPr/>
        </p:nvSpPr>
        <p:spPr>
          <a:xfrm>
            <a:off x="2735363" y="5029309"/>
            <a:ext cx="7505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>
                <a:solidFill>
                  <a:srgbClr val="FF0000"/>
                </a:solidFill>
              </a:rPr>
              <a:t>1,5 ml</a:t>
            </a:r>
            <a:endParaRPr lang="nl-NL" u="sng" dirty="0">
              <a:solidFill>
                <a:srgbClr val="FF0000"/>
              </a:solidFill>
            </a:endParaRPr>
          </a:p>
        </p:txBody>
      </p:sp>
      <p:sp>
        <p:nvSpPr>
          <p:cNvPr id="17" name="Rechthoek 16">
            <a:extLst>
              <a:ext uri="{FF2B5EF4-FFF2-40B4-BE49-F238E27FC236}">
                <a16:creationId xmlns:a16="http://schemas.microsoft.com/office/drawing/2014/main" id="{0D6CB9B1-E2EC-4414-BB42-136D5B42186B}"/>
              </a:ext>
            </a:extLst>
          </p:cNvPr>
          <p:cNvSpPr/>
          <p:nvPr/>
        </p:nvSpPr>
        <p:spPr>
          <a:xfrm>
            <a:off x="1475656" y="6187440"/>
            <a:ext cx="11131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500000 IE</a:t>
            </a:r>
            <a:endParaRPr lang="nl-NL" dirty="0"/>
          </a:p>
        </p:txBody>
      </p:sp>
      <p:sp>
        <p:nvSpPr>
          <p:cNvPr id="18" name="Rechthoek 17">
            <a:extLst>
              <a:ext uri="{FF2B5EF4-FFF2-40B4-BE49-F238E27FC236}">
                <a16:creationId xmlns:a16="http://schemas.microsoft.com/office/drawing/2014/main" id="{1BD6FBED-D194-44F7-9DEB-81F739053C1B}"/>
              </a:ext>
            </a:extLst>
          </p:cNvPr>
          <p:cNvSpPr/>
          <p:nvPr/>
        </p:nvSpPr>
        <p:spPr>
          <a:xfrm>
            <a:off x="2723287" y="6238738"/>
            <a:ext cx="8960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1,25 ml</a:t>
            </a:r>
            <a:endParaRPr lang="nl-NL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5151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70">
            <a:extLst>
              <a:ext uri="{FF2B5EF4-FFF2-40B4-BE49-F238E27FC236}">
                <a16:creationId xmlns:a16="http://schemas.microsoft.com/office/drawing/2014/main" id="{005E64E4-3A72-471D-BF8E-14BFBF23DD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3355" y="243840"/>
            <a:ext cx="879348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29" name="Rectangle 72">
            <a:extLst>
              <a:ext uri="{FF2B5EF4-FFF2-40B4-BE49-F238E27FC236}">
                <a16:creationId xmlns:a16="http://schemas.microsoft.com/office/drawing/2014/main" id="{5C3220CC-5433-4C6A-B73B-A5A26080B1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3355" y="243840"/>
            <a:ext cx="8793480" cy="6377939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030" name="Straight Connector 74">
            <a:extLst>
              <a:ext uri="{FF2B5EF4-FFF2-40B4-BE49-F238E27FC236}">
                <a16:creationId xmlns:a16="http://schemas.microsoft.com/office/drawing/2014/main" id="{79DFFD5E-66DE-44F1-A5DE-5EFD4C4867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83995" y="3733800"/>
            <a:ext cx="61722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1" name="Straight Connector 76">
            <a:extLst>
              <a:ext uri="{FF2B5EF4-FFF2-40B4-BE49-F238E27FC236}">
                <a16:creationId xmlns:a16="http://schemas.microsoft.com/office/drawing/2014/main" id="{669E4746-AC6B-49B0-9D02-1B2502CBA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83995" y="5462458"/>
            <a:ext cx="61722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4FD0E7FC-254E-4DD4-ACE7-35E7C94146F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282147" y="5598293"/>
            <a:ext cx="6575895" cy="553690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 defTabSz="914400">
              <a:spcBef>
                <a:spcPts val="1400"/>
              </a:spcBef>
              <a:buNone/>
            </a:pPr>
            <a:r>
              <a:rPr lang="en-US" sz="3200" b="1" dirty="0" err="1"/>
              <a:t>Maken</a:t>
            </a:r>
            <a:r>
              <a:rPr lang="en-US" sz="3200" b="1" dirty="0"/>
              <a:t>: </a:t>
            </a:r>
            <a:r>
              <a:rPr lang="en-US" sz="3200" b="1" dirty="0" err="1"/>
              <a:t>Medicatie</a:t>
            </a:r>
            <a:r>
              <a:rPr lang="en-US" sz="3200" b="1" dirty="0"/>
              <a:t> IE</a:t>
            </a:r>
            <a:r>
              <a:rPr lang="en-US" sz="3200" b="1" dirty="0">
                <a:sym typeface="Wingdings" panose="05000000000000000000" pitchFamily="2" charset="2"/>
              </a:rPr>
              <a:t> </a:t>
            </a:r>
            <a:r>
              <a:rPr lang="en-US" sz="3200" b="1" dirty="0" err="1"/>
              <a:t>vraag</a:t>
            </a:r>
            <a:r>
              <a:rPr lang="en-US" sz="3200" b="1" dirty="0"/>
              <a:t> 1 t/m 20</a:t>
            </a:r>
            <a:endParaRPr lang="en-US" sz="3200" dirty="0"/>
          </a:p>
        </p:txBody>
      </p:sp>
      <p:pic>
        <p:nvPicPr>
          <p:cNvPr id="1026" name="Picture 2" descr="Afbeeldingsresultaat voor aan de slag">
            <a:extLst>
              <a:ext uri="{FF2B5EF4-FFF2-40B4-BE49-F238E27FC236}">
                <a16:creationId xmlns:a16="http://schemas.microsoft.com/office/drawing/2014/main" id="{E1EE2D50-DF40-4241-95A6-164A4728F6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8198" y="728472"/>
            <a:ext cx="6241888" cy="3027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0590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83D27C-8BE0-44F5-A989-D91652A90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423542"/>
            <a:ext cx="7406640" cy="1356360"/>
          </a:xfrm>
        </p:spPr>
        <p:txBody>
          <a:bodyPr/>
          <a:lstStyle/>
          <a:p>
            <a:r>
              <a:rPr lang="nl-NL" dirty="0"/>
              <a:t>Wat is IE?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395536" y="1484784"/>
            <a:ext cx="864096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/>
              <a:t>IE </a:t>
            </a:r>
            <a:r>
              <a:rPr lang="en-US" sz="2000" dirty="0">
                <a:sym typeface="Wingdings" pitchFamily="2" charset="2"/>
              </a:rPr>
              <a:t>= </a:t>
            </a:r>
            <a:r>
              <a:rPr lang="en-US" sz="2000" dirty="0" err="1">
                <a:sym typeface="Wingdings" pitchFamily="2" charset="2"/>
              </a:rPr>
              <a:t>internationale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>
                <a:sym typeface="Wingdings" pitchFamily="2" charset="2"/>
              </a:rPr>
              <a:t>eenheden</a:t>
            </a:r>
            <a:endParaRPr lang="en-US" sz="2000" dirty="0">
              <a:sym typeface="Wingdings" pitchFamily="2" charset="2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000" dirty="0">
              <a:sym typeface="Wingdings" pitchFamily="2" charset="2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>
                <a:sym typeface="Wingdings" pitchFamily="2" charset="2"/>
              </a:rPr>
              <a:t>IE is </a:t>
            </a:r>
            <a:r>
              <a:rPr lang="en-US" sz="2000" dirty="0" err="1">
                <a:sym typeface="Wingdings" pitchFamily="2" charset="2"/>
              </a:rPr>
              <a:t>een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>
                <a:sym typeface="Wingdings" pitchFamily="2" charset="2"/>
              </a:rPr>
              <a:t>manier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>
                <a:sym typeface="Wingdings" pitchFamily="2" charset="2"/>
              </a:rPr>
              <a:t>om</a:t>
            </a:r>
            <a:r>
              <a:rPr lang="en-US" sz="2000" dirty="0">
                <a:sym typeface="Wingdings" pitchFamily="2" charset="2"/>
              </a:rPr>
              <a:t> de </a:t>
            </a:r>
            <a:r>
              <a:rPr lang="en-US" sz="2000" dirty="0" err="1">
                <a:sym typeface="Wingdings" pitchFamily="2" charset="2"/>
              </a:rPr>
              <a:t>concentratie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>
                <a:sym typeface="Wingdings" pitchFamily="2" charset="2"/>
              </a:rPr>
              <a:t>aan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>
                <a:sym typeface="Wingdings" pitchFamily="2" charset="2"/>
              </a:rPr>
              <a:t>te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>
                <a:sym typeface="Wingdings" pitchFamily="2" charset="2"/>
              </a:rPr>
              <a:t>duiden</a:t>
            </a:r>
            <a:r>
              <a:rPr lang="en-US" sz="2000" dirty="0">
                <a:sym typeface="Wingdings" pitchFamily="2" charset="2"/>
              </a:rPr>
              <a:t> (in </a:t>
            </a:r>
            <a:r>
              <a:rPr lang="en-US" sz="2000" dirty="0" err="1">
                <a:sym typeface="Wingdings" pitchFamily="2" charset="2"/>
              </a:rPr>
              <a:t>dit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>
                <a:sym typeface="Wingdings" pitchFamily="2" charset="2"/>
              </a:rPr>
              <a:t>geval</a:t>
            </a:r>
            <a:r>
              <a:rPr lang="en-US" sz="2000" dirty="0">
                <a:sym typeface="Wingdings" pitchFamily="2" charset="2"/>
              </a:rPr>
              <a:t> van </a:t>
            </a:r>
            <a:r>
              <a:rPr lang="en-US" sz="2000" dirty="0" err="1">
                <a:sym typeface="Wingdings" pitchFamily="2" charset="2"/>
              </a:rPr>
              <a:t>medicatie</a:t>
            </a:r>
            <a:r>
              <a:rPr lang="en-US" sz="2000" dirty="0">
                <a:sym typeface="Wingdings" pitchFamily="2" charset="2"/>
              </a:rPr>
              <a:t>)</a:t>
            </a:r>
          </a:p>
          <a:p>
            <a:endParaRPr lang="en-US" sz="2000" dirty="0">
              <a:sym typeface="Wingdings" pitchFamily="2" charset="2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>
                <a:sym typeface="Wingdings" pitchFamily="2" charset="2"/>
              </a:rPr>
              <a:t>IE </a:t>
            </a:r>
            <a:r>
              <a:rPr lang="en-US" sz="2000" dirty="0" err="1">
                <a:sym typeface="Wingdings" pitchFamily="2" charset="2"/>
              </a:rPr>
              <a:t>wordt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>
                <a:sym typeface="Wingdings" pitchFamily="2" charset="2"/>
              </a:rPr>
              <a:t>gebruikt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>
                <a:sym typeface="Wingdings" pitchFamily="2" charset="2"/>
              </a:rPr>
              <a:t>voor</a:t>
            </a:r>
            <a:r>
              <a:rPr lang="en-US" sz="2000" dirty="0">
                <a:sym typeface="Wingdings" pitchFamily="2" charset="2"/>
              </a:rPr>
              <a:t> de </a:t>
            </a:r>
            <a:r>
              <a:rPr lang="en-US" sz="2000" dirty="0" err="1">
                <a:sym typeface="Wingdings" pitchFamily="2" charset="2"/>
              </a:rPr>
              <a:t>opgeloste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>
                <a:sym typeface="Wingdings" pitchFamily="2" charset="2"/>
              </a:rPr>
              <a:t>vorm</a:t>
            </a:r>
            <a:r>
              <a:rPr lang="en-US" sz="2000" dirty="0">
                <a:sym typeface="Wingdings" pitchFamily="2" charset="2"/>
              </a:rPr>
              <a:t> of </a:t>
            </a:r>
            <a:r>
              <a:rPr lang="en-US" sz="2000" dirty="0" err="1">
                <a:sym typeface="Wingdings" pitchFamily="2" charset="2"/>
              </a:rPr>
              <a:t>poedervorm</a:t>
            </a:r>
            <a:endParaRPr lang="en-US" sz="2000" dirty="0">
              <a:sym typeface="Wingdings" pitchFamily="2" charset="2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000" dirty="0">
              <a:sym typeface="Wingdings" pitchFamily="2" charset="2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 err="1">
                <a:sym typeface="Wingdings" pitchFamily="2" charset="2"/>
              </a:rPr>
              <a:t>Soms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>
                <a:sym typeface="Wingdings" pitchFamily="2" charset="2"/>
              </a:rPr>
              <a:t>wordt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>
                <a:sym typeface="Wingdings" pitchFamily="2" charset="2"/>
              </a:rPr>
              <a:t>er</a:t>
            </a:r>
            <a:r>
              <a:rPr lang="en-US" sz="2000" dirty="0">
                <a:sym typeface="Wingdings" pitchFamily="2" charset="2"/>
              </a:rPr>
              <a:t> in de </a:t>
            </a:r>
            <a:r>
              <a:rPr lang="en-US" sz="2000" dirty="0" err="1">
                <a:sym typeface="Wingdings" pitchFamily="2" charset="2"/>
              </a:rPr>
              <a:t>praktijk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>
                <a:sym typeface="Wingdings" pitchFamily="2" charset="2"/>
              </a:rPr>
              <a:t>gebruik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>
                <a:sym typeface="Wingdings" pitchFamily="2" charset="2"/>
              </a:rPr>
              <a:t>gemaakt</a:t>
            </a:r>
            <a:r>
              <a:rPr lang="en-US" sz="2000" dirty="0">
                <a:sym typeface="Wingdings" pitchFamily="2" charset="2"/>
              </a:rPr>
              <a:t> van de </a:t>
            </a:r>
            <a:r>
              <a:rPr lang="en-US" sz="2000" dirty="0" err="1">
                <a:sym typeface="Wingdings" pitchFamily="2" charset="2"/>
              </a:rPr>
              <a:t>aanduiding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b="1" dirty="0">
                <a:sym typeface="Wingdings" pitchFamily="2" charset="2"/>
              </a:rPr>
              <a:t>E </a:t>
            </a:r>
            <a:r>
              <a:rPr lang="en-US" sz="2000" dirty="0">
                <a:sym typeface="Wingdings" pitchFamily="2" charset="2"/>
              </a:rPr>
              <a:t>(</a:t>
            </a:r>
            <a:r>
              <a:rPr lang="en-US" sz="2000" dirty="0" err="1">
                <a:sym typeface="Wingdings" pitchFamily="2" charset="2"/>
              </a:rPr>
              <a:t>eenheden</a:t>
            </a:r>
            <a:r>
              <a:rPr lang="en-US" sz="2000" dirty="0">
                <a:sym typeface="Wingdings" pitchFamily="2" charset="2"/>
              </a:rPr>
              <a:t>) en </a:t>
            </a:r>
            <a:r>
              <a:rPr lang="en-US" sz="2000" b="1" dirty="0">
                <a:sym typeface="Wingdings" pitchFamily="2" charset="2"/>
              </a:rPr>
              <a:t>IU</a:t>
            </a:r>
            <a:r>
              <a:rPr lang="en-US" sz="2000" dirty="0">
                <a:sym typeface="Wingdings" pitchFamily="2" charset="2"/>
              </a:rPr>
              <a:t> (international units)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000" dirty="0">
              <a:sym typeface="Wingdings" pitchFamily="2" charset="2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>
                <a:sym typeface="Wingdings" pitchFamily="2" charset="2"/>
              </a:rPr>
              <a:t>IE </a:t>
            </a:r>
            <a:r>
              <a:rPr lang="en-US" sz="2000" dirty="0" err="1">
                <a:sym typeface="Wingdings" pitchFamily="2" charset="2"/>
              </a:rPr>
              <a:t>wordt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>
                <a:sym typeface="Wingdings" pitchFamily="2" charset="2"/>
              </a:rPr>
              <a:t>gebruikt</a:t>
            </a:r>
            <a:r>
              <a:rPr lang="en-US" sz="2000" dirty="0">
                <a:sym typeface="Wingdings" pitchFamily="2" charset="2"/>
              </a:rPr>
              <a:t> </a:t>
            </a:r>
            <a:r>
              <a:rPr lang="en-US" sz="2000" dirty="0" err="1">
                <a:sym typeface="Wingdings" pitchFamily="2" charset="2"/>
              </a:rPr>
              <a:t>bij</a:t>
            </a:r>
            <a:r>
              <a:rPr lang="en-US" sz="2000" dirty="0">
                <a:sym typeface="Wingdings" pitchFamily="2" charset="2"/>
              </a:rPr>
              <a:t>: </a:t>
            </a:r>
            <a:r>
              <a:rPr lang="en-US" sz="2000" dirty="0" err="1">
                <a:sym typeface="Wingdings" pitchFamily="2" charset="2"/>
              </a:rPr>
              <a:t>Insuline</a:t>
            </a:r>
            <a:r>
              <a:rPr lang="en-US" sz="2000" dirty="0">
                <a:sym typeface="Wingdings" pitchFamily="2" charset="2"/>
              </a:rPr>
              <a:t>, </a:t>
            </a:r>
            <a:r>
              <a:rPr lang="en-US" sz="2000" dirty="0" err="1">
                <a:sym typeface="Wingdings" pitchFamily="2" charset="2"/>
              </a:rPr>
              <a:t>Vitamine</a:t>
            </a:r>
            <a:r>
              <a:rPr lang="en-US" sz="2000" dirty="0">
                <a:sym typeface="Wingdings" pitchFamily="2" charset="2"/>
              </a:rPr>
              <a:t> A, C, D </a:t>
            </a:r>
            <a:r>
              <a:rPr lang="en-US" sz="2000" dirty="0" err="1">
                <a:sym typeface="Wingdings" pitchFamily="2" charset="2"/>
              </a:rPr>
              <a:t>en</a:t>
            </a:r>
            <a:r>
              <a:rPr lang="en-US" sz="2000" dirty="0">
                <a:sym typeface="Wingdings" pitchFamily="2" charset="2"/>
              </a:rPr>
              <a:t> 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000" dirty="0">
              <a:sym typeface="Wingdings" pitchFamily="2" charset="2"/>
            </a:endParaRPr>
          </a:p>
          <a:p>
            <a:endParaRPr lang="nl-NL" sz="2000" dirty="0"/>
          </a:p>
        </p:txBody>
      </p:sp>
      <p:pic>
        <p:nvPicPr>
          <p:cNvPr id="8" name="Tijdelijke aanduiding voor inhoud 3">
            <a:extLst>
              <a:ext uri="{FF2B5EF4-FFF2-40B4-BE49-F238E27FC236}">
                <a16:creationId xmlns:a16="http://schemas.microsoft.com/office/drawing/2014/main" id="{1DF54FAA-9FBE-47DD-87E5-EC7CA02D89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0932" y="4985607"/>
            <a:ext cx="3429000" cy="1466850"/>
          </a:xfrm>
          <a:ln w="28575">
            <a:solidFill>
              <a:schemeClr val="tx1">
                <a:lumMod val="95000"/>
                <a:lumOff val="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5380799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498C82-0E70-4FA4-85D3-44F2E6AAE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is een kruistabel?</a:t>
            </a:r>
          </a:p>
        </p:txBody>
      </p:sp>
      <p:graphicFrame>
        <p:nvGraphicFramePr>
          <p:cNvPr id="9" name="Tabel 9">
            <a:extLst>
              <a:ext uri="{FF2B5EF4-FFF2-40B4-BE49-F238E27FC236}">
                <a16:creationId xmlns:a16="http://schemas.microsoft.com/office/drawing/2014/main" id="{A4F1FA6B-9457-48C5-A557-7AAA5145955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3471787"/>
              </p:ext>
            </p:extLst>
          </p:nvPr>
        </p:nvGraphicFramePr>
        <p:xfrm>
          <a:off x="857250" y="2057400"/>
          <a:ext cx="7404099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8033">
                  <a:extLst>
                    <a:ext uri="{9D8B030D-6E8A-4147-A177-3AD203B41FA5}">
                      <a16:colId xmlns:a16="http://schemas.microsoft.com/office/drawing/2014/main" val="414175149"/>
                    </a:ext>
                  </a:extLst>
                </a:gridCol>
                <a:gridCol w="2468033">
                  <a:extLst>
                    <a:ext uri="{9D8B030D-6E8A-4147-A177-3AD203B41FA5}">
                      <a16:colId xmlns:a16="http://schemas.microsoft.com/office/drawing/2014/main" val="1407116649"/>
                    </a:ext>
                  </a:extLst>
                </a:gridCol>
                <a:gridCol w="2468033">
                  <a:extLst>
                    <a:ext uri="{9D8B030D-6E8A-4147-A177-3AD203B41FA5}">
                      <a16:colId xmlns:a16="http://schemas.microsoft.com/office/drawing/2014/main" val="11023127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Wat je hebt/uit de kast pakt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r"/>
                      <a:r>
                        <a:rPr lang="nl-NL" dirty="0"/>
                        <a:t>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r"/>
                      <a:r>
                        <a:rPr lang="nl-NL" dirty="0"/>
                        <a:t>ml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28123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Wat je gaat toedienen/geven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r"/>
                      <a:r>
                        <a:rPr lang="nl-NL" dirty="0"/>
                        <a:t>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r"/>
                      <a:r>
                        <a:rPr lang="nl-NL" dirty="0"/>
                        <a:t>ml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02199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0495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5A880835-7106-4922-9B77-84A5A68C2B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600" dirty="0"/>
              <a:t>Hoe ga je te werk bij een berekening?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86214" y="1747824"/>
            <a:ext cx="7718234" cy="4993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 err="1">
                <a:solidFill>
                  <a:schemeClr val="tx1"/>
                </a:solidFill>
              </a:rPr>
              <a:t>Een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insuline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oplossing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bevat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b="1" u="sng" dirty="0">
                <a:solidFill>
                  <a:schemeClr val="tx1"/>
                </a:solidFill>
              </a:rPr>
              <a:t>100 IE </a:t>
            </a:r>
            <a:r>
              <a:rPr lang="en-US" sz="1800" b="1" u="sng" dirty="0" err="1">
                <a:solidFill>
                  <a:schemeClr val="tx1"/>
                </a:solidFill>
              </a:rPr>
              <a:t>werkzame</a:t>
            </a:r>
            <a:r>
              <a:rPr lang="en-US" sz="1800" b="1" u="sng" dirty="0">
                <a:solidFill>
                  <a:schemeClr val="tx1"/>
                </a:solidFill>
              </a:rPr>
              <a:t> </a:t>
            </a:r>
            <a:r>
              <a:rPr lang="en-US" sz="1800" b="1" u="sng" dirty="0" err="1">
                <a:solidFill>
                  <a:schemeClr val="tx1"/>
                </a:solidFill>
              </a:rPr>
              <a:t>stof</a:t>
            </a:r>
            <a:r>
              <a:rPr lang="en-US" sz="1800" b="1" u="sng" dirty="0">
                <a:solidFill>
                  <a:schemeClr val="tx1"/>
                </a:solidFill>
              </a:rPr>
              <a:t> per 1 ml. </a:t>
            </a:r>
            <a:br>
              <a:rPr lang="en-US" sz="1800" b="1" u="sng" dirty="0">
                <a:sym typeface="Wingdings" pitchFamily="2" charset="2"/>
              </a:rPr>
            </a:br>
            <a:endParaRPr lang="en-US" sz="1800" b="1" i="1" u="sng" dirty="0">
              <a:solidFill>
                <a:schemeClr val="tx1"/>
              </a:solidFill>
              <a:sym typeface="Wingdings" pitchFamily="2" charset="2"/>
            </a:endParaRPr>
          </a:p>
          <a:p>
            <a:pPr marL="0" indent="0">
              <a:buNone/>
            </a:pPr>
            <a:r>
              <a:rPr lang="en-US" sz="1800" dirty="0">
                <a:solidFill>
                  <a:schemeClr val="tx1"/>
                </a:solidFill>
                <a:sym typeface="Wingdings" pitchFamily="2" charset="2"/>
              </a:rPr>
              <a:t>Hoe </a:t>
            </a:r>
            <a:r>
              <a:rPr lang="en-US" sz="1800" dirty="0" err="1">
                <a:solidFill>
                  <a:schemeClr val="tx1"/>
                </a:solidFill>
                <a:sym typeface="Wingdings" pitchFamily="2" charset="2"/>
              </a:rPr>
              <a:t>ga</a:t>
            </a:r>
            <a:r>
              <a:rPr lang="en-US" sz="1800" dirty="0">
                <a:solidFill>
                  <a:schemeClr val="tx1"/>
                </a:solidFill>
                <a:sym typeface="Wingdings" pitchFamily="2" charset="2"/>
              </a:rPr>
              <a:t> je te </a:t>
            </a:r>
            <a:r>
              <a:rPr lang="en-US" sz="1800" dirty="0" err="1">
                <a:solidFill>
                  <a:schemeClr val="tx1"/>
                </a:solidFill>
                <a:sym typeface="Wingdings" pitchFamily="2" charset="2"/>
              </a:rPr>
              <a:t>werk</a:t>
            </a:r>
            <a:r>
              <a:rPr lang="en-US" sz="1800" dirty="0">
                <a:solidFill>
                  <a:schemeClr val="tx1"/>
                </a:solidFill>
                <a:sym typeface="Wingdings" pitchFamily="2" charset="2"/>
              </a:rPr>
              <a:t> </a:t>
            </a:r>
            <a:r>
              <a:rPr lang="en-US" sz="1800" dirty="0" err="1">
                <a:solidFill>
                  <a:schemeClr val="tx1"/>
                </a:solidFill>
                <a:sym typeface="Wingdings" pitchFamily="2" charset="2"/>
              </a:rPr>
              <a:t>bij</a:t>
            </a:r>
            <a:r>
              <a:rPr lang="en-US" sz="1800" dirty="0">
                <a:solidFill>
                  <a:schemeClr val="tx1"/>
                </a:solidFill>
                <a:sym typeface="Wingdings" pitchFamily="2" charset="2"/>
              </a:rPr>
              <a:t> </a:t>
            </a:r>
            <a:r>
              <a:rPr lang="en-US" sz="1800" dirty="0" err="1">
                <a:solidFill>
                  <a:schemeClr val="tx1"/>
                </a:solidFill>
                <a:sym typeface="Wingdings" pitchFamily="2" charset="2"/>
              </a:rPr>
              <a:t>een</a:t>
            </a:r>
            <a:r>
              <a:rPr lang="en-US" sz="1800" dirty="0">
                <a:solidFill>
                  <a:schemeClr val="tx1"/>
                </a:solidFill>
                <a:sym typeface="Wingdings" pitchFamily="2" charset="2"/>
              </a:rPr>
              <a:t> </a:t>
            </a:r>
            <a:r>
              <a:rPr lang="en-US" sz="1800" dirty="0" err="1">
                <a:solidFill>
                  <a:schemeClr val="tx1"/>
                </a:solidFill>
                <a:sym typeface="Wingdings" pitchFamily="2" charset="2"/>
              </a:rPr>
              <a:t>berekening</a:t>
            </a:r>
            <a:r>
              <a:rPr lang="en-US" sz="1800" dirty="0">
                <a:solidFill>
                  <a:schemeClr val="tx1"/>
                </a:solidFill>
                <a:sym typeface="Wingdings" pitchFamily="2" charset="2"/>
              </a:rPr>
              <a:t>:</a:t>
            </a:r>
            <a:br>
              <a:rPr lang="en-US" sz="1800" dirty="0">
                <a:solidFill>
                  <a:schemeClr val="tx1"/>
                </a:solidFill>
                <a:sym typeface="Wingdings" pitchFamily="2" charset="2"/>
              </a:rPr>
            </a:br>
            <a:endParaRPr lang="en-US" sz="1800" dirty="0">
              <a:solidFill>
                <a:schemeClr val="tx1"/>
              </a:solidFill>
              <a:sym typeface="Wingdings" pitchFamily="2" charset="2"/>
            </a:endParaRPr>
          </a:p>
          <a:p>
            <a:pPr marL="457200" indent="-457200">
              <a:buAutoNum type="arabicPeriod"/>
            </a:pPr>
            <a:r>
              <a:rPr lang="en-US" sz="1800" dirty="0" err="1">
                <a:solidFill>
                  <a:schemeClr val="tx1"/>
                </a:solidFill>
                <a:sym typeface="Wingdings" pitchFamily="2" charset="2"/>
              </a:rPr>
              <a:t>Noteer</a:t>
            </a:r>
            <a:r>
              <a:rPr lang="en-US" sz="1800" dirty="0">
                <a:solidFill>
                  <a:schemeClr val="tx1"/>
                </a:solidFill>
                <a:sym typeface="Wingdings" pitchFamily="2" charset="2"/>
              </a:rPr>
              <a:t> </a:t>
            </a:r>
            <a:r>
              <a:rPr lang="en-US" sz="1800" dirty="0" err="1">
                <a:solidFill>
                  <a:schemeClr val="tx1"/>
                </a:solidFill>
                <a:sym typeface="Wingdings" pitchFamily="2" charset="2"/>
              </a:rPr>
              <a:t>wat</a:t>
            </a:r>
            <a:r>
              <a:rPr lang="en-US" sz="1800" dirty="0">
                <a:solidFill>
                  <a:schemeClr val="tx1"/>
                </a:solidFill>
                <a:sym typeface="Wingdings" pitchFamily="2" charset="2"/>
              </a:rPr>
              <a:t> je </a:t>
            </a:r>
            <a:r>
              <a:rPr lang="en-US" sz="1800" dirty="0" err="1">
                <a:solidFill>
                  <a:schemeClr val="tx1"/>
                </a:solidFill>
                <a:sym typeface="Wingdings" pitchFamily="2" charset="2"/>
              </a:rPr>
              <a:t>hebt</a:t>
            </a:r>
            <a:r>
              <a:rPr lang="en-US" sz="1800" dirty="0">
                <a:solidFill>
                  <a:schemeClr val="tx1"/>
                </a:solidFill>
                <a:sym typeface="Wingdings" pitchFamily="2" charset="2"/>
              </a:rPr>
              <a:t>  100 IE per 1 ml</a:t>
            </a:r>
          </a:p>
          <a:p>
            <a:pPr marL="457200" indent="-457200">
              <a:buAutoNum type="arabicPeriod"/>
            </a:pPr>
            <a:r>
              <a:rPr lang="en-US" sz="1800" dirty="0" err="1">
                <a:solidFill>
                  <a:schemeClr val="tx1"/>
                </a:solidFill>
                <a:sym typeface="Wingdings" pitchFamily="2" charset="2"/>
              </a:rPr>
              <a:t>Kijk</a:t>
            </a:r>
            <a:r>
              <a:rPr lang="en-US" sz="1800" dirty="0">
                <a:solidFill>
                  <a:schemeClr val="tx1"/>
                </a:solidFill>
                <a:sym typeface="Wingdings" pitchFamily="2" charset="2"/>
              </a:rPr>
              <a:t> </a:t>
            </a:r>
            <a:r>
              <a:rPr lang="en-US" sz="1800" dirty="0" err="1">
                <a:solidFill>
                  <a:schemeClr val="tx1"/>
                </a:solidFill>
                <a:sym typeface="Wingdings" pitchFamily="2" charset="2"/>
              </a:rPr>
              <a:t>wat</a:t>
            </a:r>
            <a:r>
              <a:rPr lang="en-US" sz="1800" dirty="0">
                <a:solidFill>
                  <a:schemeClr val="tx1"/>
                </a:solidFill>
                <a:sym typeface="Wingdings" pitchFamily="2" charset="2"/>
              </a:rPr>
              <a:t> je </a:t>
            </a:r>
            <a:r>
              <a:rPr lang="en-US" sz="1800" dirty="0" err="1">
                <a:solidFill>
                  <a:schemeClr val="tx1"/>
                </a:solidFill>
                <a:sym typeface="Wingdings" pitchFamily="2" charset="2"/>
              </a:rPr>
              <a:t>moet</a:t>
            </a:r>
            <a:r>
              <a:rPr lang="en-US" sz="1800" dirty="0">
                <a:solidFill>
                  <a:schemeClr val="tx1"/>
                </a:solidFill>
                <a:sym typeface="Wingdings" pitchFamily="2" charset="2"/>
              </a:rPr>
              <a:t> </a:t>
            </a:r>
            <a:r>
              <a:rPr lang="en-US" sz="1800" dirty="0" err="1">
                <a:solidFill>
                  <a:schemeClr val="tx1"/>
                </a:solidFill>
                <a:sym typeface="Wingdings" pitchFamily="2" charset="2"/>
              </a:rPr>
              <a:t>geven</a:t>
            </a:r>
            <a:r>
              <a:rPr lang="en-US" sz="1800" dirty="0">
                <a:solidFill>
                  <a:schemeClr val="tx1"/>
                </a:solidFill>
                <a:sym typeface="Wingdings" pitchFamily="2" charset="2"/>
              </a:rPr>
              <a:t> (IE/ml)   </a:t>
            </a:r>
            <a:r>
              <a:rPr lang="en-US" sz="1800" dirty="0" err="1">
                <a:solidFill>
                  <a:schemeClr val="tx1"/>
                </a:solidFill>
                <a:sym typeface="Wingdings" pitchFamily="2" charset="2"/>
              </a:rPr>
              <a:t>bijvoorbeeld</a:t>
            </a:r>
            <a:r>
              <a:rPr lang="en-US" sz="1800" dirty="0">
                <a:solidFill>
                  <a:schemeClr val="tx1"/>
                </a:solidFill>
                <a:sym typeface="Wingdings" pitchFamily="2" charset="2"/>
              </a:rPr>
              <a:t> 30 IE</a:t>
            </a:r>
          </a:p>
          <a:p>
            <a:pPr marL="457200" indent="-457200">
              <a:buAutoNum type="arabicPeriod"/>
            </a:pPr>
            <a:r>
              <a:rPr lang="en-US" sz="1800" dirty="0" err="1">
                <a:solidFill>
                  <a:schemeClr val="tx1"/>
                </a:solidFill>
                <a:sym typeface="Wingdings" pitchFamily="2" charset="2"/>
              </a:rPr>
              <a:t>Zet</a:t>
            </a:r>
            <a:r>
              <a:rPr lang="en-US" sz="1800" dirty="0">
                <a:solidFill>
                  <a:schemeClr val="tx1"/>
                </a:solidFill>
                <a:sym typeface="Wingdings" pitchFamily="2" charset="2"/>
              </a:rPr>
              <a:t> </a:t>
            </a:r>
            <a:r>
              <a:rPr lang="en-US" sz="1800" dirty="0" err="1">
                <a:solidFill>
                  <a:schemeClr val="tx1"/>
                </a:solidFill>
                <a:sym typeface="Wingdings" pitchFamily="2" charset="2"/>
              </a:rPr>
              <a:t>hetgeen</a:t>
            </a:r>
            <a:r>
              <a:rPr lang="en-US" sz="1800" dirty="0">
                <a:solidFill>
                  <a:schemeClr val="tx1"/>
                </a:solidFill>
                <a:sym typeface="Wingdings" pitchFamily="2" charset="2"/>
              </a:rPr>
              <a:t> </a:t>
            </a:r>
            <a:r>
              <a:rPr lang="en-US" sz="1800" dirty="0" err="1">
                <a:solidFill>
                  <a:schemeClr val="tx1"/>
                </a:solidFill>
                <a:sym typeface="Wingdings" pitchFamily="2" charset="2"/>
              </a:rPr>
              <a:t>dat</a:t>
            </a:r>
            <a:r>
              <a:rPr lang="en-US" sz="1800" dirty="0">
                <a:solidFill>
                  <a:schemeClr val="tx1"/>
                </a:solidFill>
                <a:sym typeface="Wingdings" pitchFamily="2" charset="2"/>
              </a:rPr>
              <a:t> je </a:t>
            </a:r>
            <a:r>
              <a:rPr lang="en-US" sz="1800" dirty="0" err="1">
                <a:solidFill>
                  <a:schemeClr val="tx1"/>
                </a:solidFill>
                <a:sym typeface="Wingdings" pitchFamily="2" charset="2"/>
              </a:rPr>
              <a:t>moet</a:t>
            </a:r>
            <a:r>
              <a:rPr lang="en-US" sz="1800" dirty="0">
                <a:solidFill>
                  <a:schemeClr val="tx1"/>
                </a:solidFill>
                <a:sym typeface="Wingdings" pitchFamily="2" charset="2"/>
              </a:rPr>
              <a:t> </a:t>
            </a:r>
            <a:r>
              <a:rPr lang="en-US" sz="1800" dirty="0" err="1">
                <a:solidFill>
                  <a:schemeClr val="tx1"/>
                </a:solidFill>
                <a:sym typeface="Wingdings" pitchFamily="2" charset="2"/>
              </a:rPr>
              <a:t>geven</a:t>
            </a:r>
            <a:r>
              <a:rPr lang="en-US" sz="1800" dirty="0">
                <a:solidFill>
                  <a:schemeClr val="tx1"/>
                </a:solidFill>
                <a:sym typeface="Wingdings" pitchFamily="2" charset="2"/>
              </a:rPr>
              <a:t> </a:t>
            </a:r>
            <a:r>
              <a:rPr lang="en-US" sz="1800" dirty="0" err="1">
                <a:solidFill>
                  <a:schemeClr val="tx1"/>
                </a:solidFill>
                <a:sym typeface="Wingdings" pitchFamily="2" charset="2"/>
              </a:rPr>
              <a:t>onder</a:t>
            </a:r>
            <a:r>
              <a:rPr lang="en-US" sz="1800" dirty="0">
                <a:solidFill>
                  <a:schemeClr val="tx1"/>
                </a:solidFill>
                <a:sym typeface="Wingdings" pitchFamily="2" charset="2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sym typeface="Wingdings" pitchFamily="2" charset="2"/>
              </a:rPr>
              <a:t>juiste</a:t>
            </a:r>
            <a:r>
              <a:rPr lang="en-US" sz="1800" dirty="0">
                <a:solidFill>
                  <a:schemeClr val="tx1"/>
                </a:solidFill>
                <a:sym typeface="Wingdings" pitchFamily="2" charset="2"/>
              </a:rPr>
              <a:t> </a:t>
            </a:r>
            <a:r>
              <a:rPr lang="en-US" sz="1800" dirty="0" err="1">
                <a:solidFill>
                  <a:schemeClr val="tx1"/>
                </a:solidFill>
                <a:sym typeface="Wingdings" pitchFamily="2" charset="2"/>
              </a:rPr>
              <a:t>eenheid</a:t>
            </a:r>
            <a:r>
              <a:rPr lang="en-US" sz="1800" dirty="0">
                <a:solidFill>
                  <a:schemeClr val="tx1"/>
                </a:solidFill>
                <a:sym typeface="Wingdings" pitchFamily="2" charset="2"/>
              </a:rPr>
              <a:t>  IE </a:t>
            </a:r>
            <a:r>
              <a:rPr lang="en-US" sz="1800" dirty="0" err="1">
                <a:solidFill>
                  <a:schemeClr val="tx1"/>
                </a:solidFill>
                <a:sym typeface="Wingdings" pitchFamily="2" charset="2"/>
              </a:rPr>
              <a:t>onder</a:t>
            </a:r>
            <a:r>
              <a:rPr lang="en-US" sz="1800" dirty="0">
                <a:solidFill>
                  <a:schemeClr val="tx1"/>
                </a:solidFill>
                <a:sym typeface="Wingdings" pitchFamily="2" charset="2"/>
              </a:rPr>
              <a:t> IE en ml </a:t>
            </a:r>
            <a:r>
              <a:rPr lang="en-US" sz="1800" dirty="0" err="1">
                <a:solidFill>
                  <a:schemeClr val="tx1"/>
                </a:solidFill>
                <a:sym typeface="Wingdings" pitchFamily="2" charset="2"/>
              </a:rPr>
              <a:t>onder</a:t>
            </a:r>
            <a:r>
              <a:rPr lang="en-US" sz="1800" dirty="0">
                <a:solidFill>
                  <a:schemeClr val="tx1"/>
                </a:solidFill>
                <a:sym typeface="Wingdings" pitchFamily="2" charset="2"/>
              </a:rPr>
              <a:t> ml:</a:t>
            </a:r>
          </a:p>
          <a:p>
            <a:pPr marL="457200" indent="-457200">
              <a:buAutoNum type="arabicPeriod"/>
            </a:pPr>
            <a:endParaRPr lang="en-US" sz="1800" dirty="0">
              <a:solidFill>
                <a:schemeClr val="tx1"/>
              </a:solidFill>
              <a:sym typeface="Wingdings" pitchFamily="2" charset="2"/>
            </a:endParaRPr>
          </a:p>
          <a:p>
            <a:pPr marL="0" indent="0">
              <a:buNone/>
            </a:pPr>
            <a:endParaRPr lang="en-US" sz="1800" dirty="0">
              <a:solidFill>
                <a:schemeClr val="tx1"/>
              </a:solidFill>
              <a:sym typeface="Wingdings" pitchFamily="2" charset="2"/>
            </a:endParaRPr>
          </a:p>
          <a:p>
            <a:pPr marL="0" indent="0">
              <a:buNone/>
            </a:pPr>
            <a:r>
              <a:rPr lang="en-US" sz="1800" dirty="0">
                <a:solidFill>
                  <a:schemeClr val="tx1"/>
                </a:solidFill>
              </a:rPr>
              <a:t>                                       </a:t>
            </a:r>
          </a:p>
          <a:p>
            <a:pPr marL="0" indent="0">
              <a:buNone/>
            </a:pPr>
            <a:endParaRPr lang="en-US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1800" dirty="0" err="1">
                <a:solidFill>
                  <a:schemeClr val="tx1"/>
                </a:solidFill>
              </a:rPr>
              <a:t>Berekening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>
                <a:solidFill>
                  <a:schemeClr val="tx1"/>
                </a:solidFill>
                <a:sym typeface="Wingdings" panose="05000000000000000000" pitchFamily="2" charset="2"/>
              </a:rPr>
              <a:t> </a:t>
            </a:r>
            <a:r>
              <a:rPr lang="en-US" sz="1800" dirty="0">
                <a:solidFill>
                  <a:schemeClr val="tx1"/>
                </a:solidFill>
              </a:rPr>
              <a:t>30 x 1 : 100 = 0,3 ml</a:t>
            </a:r>
          </a:p>
          <a:p>
            <a:pPr marL="0" indent="0"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nl-NL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2055328"/>
              </p:ext>
            </p:extLst>
          </p:nvPr>
        </p:nvGraphicFramePr>
        <p:xfrm>
          <a:off x="1403648" y="4315977"/>
          <a:ext cx="3024336" cy="1152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r>
                        <a:rPr lang="en-US" sz="1800" dirty="0"/>
                        <a:t>100 IE</a:t>
                      </a:r>
                      <a:endParaRPr lang="nl-N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 ml</a:t>
                      </a:r>
                      <a:endParaRPr lang="nl-NL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r>
                        <a:rPr lang="en-US" sz="1800" dirty="0"/>
                        <a:t>30 IE</a:t>
                      </a:r>
                      <a:endParaRPr lang="nl-N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nl-NL" sz="1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290ADACE-314E-44BB-8044-C3FFC9EE93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7638974"/>
              </p:ext>
            </p:extLst>
          </p:nvPr>
        </p:nvGraphicFramePr>
        <p:xfrm>
          <a:off x="4579893" y="4417308"/>
          <a:ext cx="272536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25361">
                  <a:extLst>
                    <a:ext uri="{9D8B030D-6E8A-4147-A177-3AD203B41FA5}">
                      <a16:colId xmlns:a16="http://schemas.microsoft.com/office/drawing/2014/main" val="30995511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1600" dirty="0">
                          <a:sym typeface="Wingdings" panose="05000000000000000000" pitchFamily="2" charset="2"/>
                        </a:rPr>
                        <a:t> Wat je hebt</a:t>
                      </a:r>
                      <a:endParaRPr lang="nl-NL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101237"/>
                  </a:ext>
                </a:extLst>
              </a:tr>
            </a:tbl>
          </a:graphicData>
        </a:graphic>
      </p:graphicFrame>
      <p:graphicFrame>
        <p:nvGraphicFramePr>
          <p:cNvPr id="6" name="Tabel 5">
            <a:extLst>
              <a:ext uri="{FF2B5EF4-FFF2-40B4-BE49-F238E27FC236}">
                <a16:creationId xmlns:a16="http://schemas.microsoft.com/office/drawing/2014/main" id="{ABEFEC6D-A37B-4FEC-B01E-B962259A35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6280877"/>
              </p:ext>
            </p:extLst>
          </p:nvPr>
        </p:nvGraphicFramePr>
        <p:xfrm>
          <a:off x="4579892" y="4993372"/>
          <a:ext cx="272536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25361">
                  <a:extLst>
                    <a:ext uri="{9D8B030D-6E8A-4147-A177-3AD203B41FA5}">
                      <a16:colId xmlns:a16="http://schemas.microsoft.com/office/drawing/2014/main" val="30995511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1600" dirty="0">
                          <a:sym typeface="Wingdings" panose="05000000000000000000" pitchFamily="2" charset="2"/>
                        </a:rPr>
                        <a:t> Wat je moet geven</a:t>
                      </a:r>
                      <a:endParaRPr lang="nl-NL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1012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669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518572"/>
            <a:ext cx="7406640" cy="1356360"/>
          </a:xfrm>
        </p:spPr>
        <p:txBody>
          <a:bodyPr/>
          <a:lstStyle/>
          <a:p>
            <a:r>
              <a:rPr lang="en-US" dirty="0" err="1"/>
              <a:t>Opdracht</a:t>
            </a:r>
            <a:r>
              <a:rPr lang="en-US" dirty="0"/>
              <a:t> 1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41269" y="1556792"/>
            <a:ext cx="8503920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De </a:t>
            </a:r>
            <a:r>
              <a:rPr lang="en-US" dirty="0" err="1">
                <a:solidFill>
                  <a:schemeClr val="tx1"/>
                </a:solidFill>
              </a:rPr>
              <a:t>bloedsuikerwaarden</a:t>
            </a:r>
            <a:r>
              <a:rPr lang="en-US" dirty="0">
                <a:solidFill>
                  <a:schemeClr val="tx1"/>
                </a:solidFill>
              </a:rPr>
              <a:t> van </a:t>
            </a:r>
            <a:r>
              <a:rPr lang="en-US" dirty="0" err="1">
                <a:solidFill>
                  <a:schemeClr val="tx1"/>
                </a:solidFill>
              </a:rPr>
              <a:t>mevrouw</a:t>
            </a:r>
            <a:r>
              <a:rPr lang="en-US" dirty="0">
                <a:solidFill>
                  <a:schemeClr val="tx1"/>
                </a:solidFill>
              </a:rPr>
              <a:t> Van </a:t>
            </a:r>
            <a:r>
              <a:rPr lang="en-US" dirty="0" err="1">
                <a:solidFill>
                  <a:schemeClr val="tx1"/>
                </a:solidFill>
              </a:rPr>
              <a:t>Benthem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zijn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ontregeld</a:t>
            </a:r>
            <a:r>
              <a:rPr lang="en-US" dirty="0">
                <a:solidFill>
                  <a:schemeClr val="tx1"/>
                </a:solidFill>
              </a:rPr>
              <a:t>. Je </a:t>
            </a:r>
            <a:r>
              <a:rPr lang="en-US" dirty="0" err="1">
                <a:solidFill>
                  <a:schemeClr val="tx1"/>
                </a:solidFill>
              </a:rPr>
              <a:t>moet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daarom</a:t>
            </a:r>
            <a:r>
              <a:rPr lang="en-US" dirty="0">
                <a:solidFill>
                  <a:schemeClr val="tx1"/>
                </a:solidFill>
              </a:rPr>
              <a:t> 40 IE </a:t>
            </a:r>
            <a:r>
              <a:rPr lang="en-US" dirty="0" err="1">
                <a:solidFill>
                  <a:schemeClr val="tx1"/>
                </a:solidFill>
              </a:rPr>
              <a:t>Actrapid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toedienen</a:t>
            </a:r>
            <a:r>
              <a:rPr lang="en-US" dirty="0">
                <a:solidFill>
                  <a:schemeClr val="tx1"/>
                </a:solidFill>
              </a:rPr>
              <a:t>. Je </a:t>
            </a:r>
            <a:r>
              <a:rPr lang="en-US" dirty="0" err="1">
                <a:solidFill>
                  <a:schemeClr val="tx1"/>
                </a:solidFill>
              </a:rPr>
              <a:t>hebt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injectieflacon</a:t>
            </a:r>
            <a:r>
              <a:rPr lang="en-US" dirty="0">
                <a:solidFill>
                  <a:schemeClr val="tx1"/>
                </a:solidFill>
              </a:rPr>
              <a:t> die 100 IE/ml </a:t>
            </a:r>
            <a:r>
              <a:rPr lang="en-US" dirty="0" err="1">
                <a:solidFill>
                  <a:schemeClr val="tx1"/>
                </a:solidFill>
              </a:rPr>
              <a:t>bevat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457200" indent="-457200">
              <a:buAutoNum type="alphaLcPeriod"/>
            </a:pPr>
            <a:r>
              <a:rPr lang="en-US" dirty="0" err="1">
                <a:solidFill>
                  <a:schemeClr val="tx1"/>
                </a:solidFill>
              </a:rPr>
              <a:t>Hoeveel</a:t>
            </a:r>
            <a:r>
              <a:rPr lang="en-US" dirty="0">
                <a:solidFill>
                  <a:schemeClr val="tx1"/>
                </a:solidFill>
              </a:rPr>
              <a:t> ml </a:t>
            </a:r>
            <a:r>
              <a:rPr lang="en-US" dirty="0" err="1">
                <a:solidFill>
                  <a:schemeClr val="tx1"/>
                </a:solidFill>
              </a:rPr>
              <a:t>Actrapid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geef</a:t>
            </a:r>
            <a:r>
              <a:rPr lang="en-US" dirty="0">
                <a:solidFill>
                  <a:schemeClr val="tx1"/>
                </a:solidFill>
              </a:rPr>
              <a:t> je?</a:t>
            </a:r>
          </a:p>
          <a:p>
            <a:pPr marL="457200" indent="-457200">
              <a:buAutoNum type="alphaLcPeriod"/>
            </a:pPr>
            <a:endParaRPr lang="en-US" dirty="0">
              <a:solidFill>
                <a:schemeClr val="tx1"/>
              </a:solidFill>
            </a:endParaRPr>
          </a:p>
          <a:p>
            <a:pPr marL="457200" indent="-457200">
              <a:buAutoNum type="alphaLcPeriod"/>
            </a:pPr>
            <a:endParaRPr lang="en-US" dirty="0">
              <a:solidFill>
                <a:schemeClr val="tx1"/>
              </a:solidFill>
            </a:endParaRPr>
          </a:p>
          <a:p>
            <a:pPr marL="457200" indent="-457200">
              <a:buAutoNum type="alphaLcPeriod"/>
            </a:pPr>
            <a:endParaRPr lang="en-US" dirty="0">
              <a:solidFill>
                <a:schemeClr val="tx1"/>
              </a:solidFill>
            </a:endParaRPr>
          </a:p>
          <a:p>
            <a:pPr marL="457200" indent="-457200">
              <a:buAutoNum type="alphaLcPeriod"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Berekening</a:t>
            </a:r>
            <a:r>
              <a:rPr lang="en-US" dirty="0">
                <a:solidFill>
                  <a:schemeClr val="tx1"/>
                </a:solidFill>
              </a:rPr>
              <a:t>: 40 x  1 : 100 = 0,4ml</a:t>
            </a:r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57D1A179-FFDA-4DFC-A244-6E34356B0B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8694992"/>
              </p:ext>
            </p:extLst>
          </p:nvPr>
        </p:nvGraphicFramePr>
        <p:xfrm>
          <a:off x="467544" y="3425798"/>
          <a:ext cx="3024336" cy="1152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4B2E4192-096C-4DF2-9AC2-62A0BA6438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4018016"/>
              </p:ext>
            </p:extLst>
          </p:nvPr>
        </p:nvGraphicFramePr>
        <p:xfrm>
          <a:off x="3635896" y="3442768"/>
          <a:ext cx="272536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25361">
                  <a:extLst>
                    <a:ext uri="{9D8B030D-6E8A-4147-A177-3AD203B41FA5}">
                      <a16:colId xmlns:a16="http://schemas.microsoft.com/office/drawing/2014/main" val="30995511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>
                          <a:sym typeface="Wingdings" panose="05000000000000000000" pitchFamily="2" charset="2"/>
                        </a:rPr>
                        <a:t> Wat je hebt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101237"/>
                  </a:ext>
                </a:extLst>
              </a:tr>
            </a:tbl>
          </a:graphicData>
        </a:graphic>
      </p:graphicFrame>
      <p:graphicFrame>
        <p:nvGraphicFramePr>
          <p:cNvPr id="6" name="Tabel 5">
            <a:extLst>
              <a:ext uri="{FF2B5EF4-FFF2-40B4-BE49-F238E27FC236}">
                <a16:creationId xmlns:a16="http://schemas.microsoft.com/office/drawing/2014/main" id="{73AC1377-9B03-4D3A-ACBF-E3DFFCE06C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0349316"/>
              </p:ext>
            </p:extLst>
          </p:nvPr>
        </p:nvGraphicFramePr>
        <p:xfrm>
          <a:off x="3655779" y="4145878"/>
          <a:ext cx="272536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25361">
                  <a:extLst>
                    <a:ext uri="{9D8B030D-6E8A-4147-A177-3AD203B41FA5}">
                      <a16:colId xmlns:a16="http://schemas.microsoft.com/office/drawing/2014/main" val="30995511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>
                          <a:sym typeface="Wingdings" panose="05000000000000000000" pitchFamily="2" charset="2"/>
                        </a:rPr>
                        <a:t> Wat je moet geven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101237"/>
                  </a:ext>
                </a:extLst>
              </a:tr>
            </a:tbl>
          </a:graphicData>
        </a:graphic>
      </p:graphicFrame>
      <p:sp>
        <p:nvSpPr>
          <p:cNvPr id="7" name="Tekstvak 6">
            <a:extLst>
              <a:ext uri="{FF2B5EF4-FFF2-40B4-BE49-F238E27FC236}">
                <a16:creationId xmlns:a16="http://schemas.microsoft.com/office/drawing/2014/main" id="{3C6DBC95-F2CC-4240-954B-CC11B7C6D721}"/>
              </a:ext>
            </a:extLst>
          </p:cNvPr>
          <p:cNvSpPr txBox="1"/>
          <p:nvPr/>
        </p:nvSpPr>
        <p:spPr>
          <a:xfrm>
            <a:off x="2095280" y="3517823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1 ml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2C1FAE39-4145-4C8D-BA46-767CA36D3D3B}"/>
              </a:ext>
            </a:extLst>
          </p:cNvPr>
          <p:cNvSpPr txBox="1"/>
          <p:nvPr/>
        </p:nvSpPr>
        <p:spPr>
          <a:xfrm>
            <a:off x="2064469" y="4116000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>
                <a:solidFill>
                  <a:srgbClr val="FF0000"/>
                </a:solidFill>
              </a:rPr>
              <a:t>0,4 ml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D1EC514D-D69F-498D-BA15-29A8927F7930}"/>
              </a:ext>
            </a:extLst>
          </p:cNvPr>
          <p:cNvSpPr txBox="1"/>
          <p:nvPr/>
        </p:nvSpPr>
        <p:spPr>
          <a:xfrm>
            <a:off x="799136" y="4086547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40 IE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4C931398-9115-4B9C-811A-2A76239849EE}"/>
              </a:ext>
            </a:extLst>
          </p:cNvPr>
          <p:cNvSpPr txBox="1"/>
          <p:nvPr/>
        </p:nvSpPr>
        <p:spPr>
          <a:xfrm>
            <a:off x="611560" y="3442768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100 IE</a:t>
            </a:r>
          </a:p>
        </p:txBody>
      </p:sp>
    </p:spTree>
    <p:extLst>
      <p:ext uri="{BB962C8B-B14F-4D97-AF65-F5344CB8AC3E}">
        <p14:creationId xmlns:p14="http://schemas.microsoft.com/office/powerpoint/2010/main" val="64600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5C6E4A-685C-4BFC-A5B8-661364E31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71034"/>
            <a:ext cx="7406640" cy="1356360"/>
          </a:xfrm>
        </p:spPr>
        <p:txBody>
          <a:bodyPr/>
          <a:lstStyle/>
          <a:p>
            <a:r>
              <a:rPr lang="nl-NL" dirty="0"/>
              <a:t>Vervolg opdracht 1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171869A-5E59-438D-9FA6-ABE33D264E8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1520" y="1265684"/>
            <a:ext cx="7404653" cy="4038600"/>
          </a:xfrm>
        </p:spPr>
        <p:txBody>
          <a:bodyPr>
            <a:normAutofit/>
          </a:bodyPr>
          <a:lstStyle/>
          <a:p>
            <a:pPr marL="34290" indent="0">
              <a:buNone/>
            </a:pPr>
            <a:r>
              <a:rPr lang="en-US" dirty="0">
                <a:solidFill>
                  <a:schemeClr val="tx1"/>
                </a:solidFill>
              </a:rPr>
              <a:t>De </a:t>
            </a:r>
            <a:r>
              <a:rPr lang="en-US" dirty="0" err="1">
                <a:solidFill>
                  <a:schemeClr val="tx1"/>
                </a:solidFill>
              </a:rPr>
              <a:t>bloedsuikerwaarden</a:t>
            </a:r>
            <a:r>
              <a:rPr lang="en-US" dirty="0">
                <a:solidFill>
                  <a:schemeClr val="tx1"/>
                </a:solidFill>
              </a:rPr>
              <a:t> van </a:t>
            </a:r>
            <a:r>
              <a:rPr lang="en-US" dirty="0" err="1">
                <a:solidFill>
                  <a:schemeClr val="tx1"/>
                </a:solidFill>
              </a:rPr>
              <a:t>mevrouw</a:t>
            </a:r>
            <a:r>
              <a:rPr lang="en-US" dirty="0">
                <a:solidFill>
                  <a:schemeClr val="tx1"/>
                </a:solidFill>
              </a:rPr>
              <a:t> Van Benthem </a:t>
            </a:r>
            <a:r>
              <a:rPr lang="en-US" dirty="0" err="1">
                <a:solidFill>
                  <a:schemeClr val="tx1"/>
                </a:solidFill>
              </a:rPr>
              <a:t>zijn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ontregeld</a:t>
            </a:r>
            <a:r>
              <a:rPr lang="en-US" dirty="0">
                <a:solidFill>
                  <a:schemeClr val="tx1"/>
                </a:solidFill>
              </a:rPr>
              <a:t>. Je </a:t>
            </a:r>
            <a:r>
              <a:rPr lang="en-US" dirty="0" err="1">
                <a:solidFill>
                  <a:schemeClr val="tx1"/>
                </a:solidFill>
              </a:rPr>
              <a:t>moet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daarom</a:t>
            </a:r>
            <a:r>
              <a:rPr lang="en-US" dirty="0">
                <a:solidFill>
                  <a:schemeClr val="tx1"/>
                </a:solidFill>
              </a:rPr>
              <a:t> 40 IE </a:t>
            </a:r>
            <a:r>
              <a:rPr lang="en-US" dirty="0" err="1">
                <a:solidFill>
                  <a:schemeClr val="tx1"/>
                </a:solidFill>
              </a:rPr>
              <a:t>Actrapid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toedienen</a:t>
            </a:r>
            <a:r>
              <a:rPr lang="en-US" dirty="0">
                <a:solidFill>
                  <a:schemeClr val="tx1"/>
                </a:solidFill>
              </a:rPr>
              <a:t>. Je </a:t>
            </a:r>
            <a:r>
              <a:rPr lang="en-US" dirty="0" err="1">
                <a:solidFill>
                  <a:schemeClr val="tx1"/>
                </a:solidFill>
              </a:rPr>
              <a:t>hebt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injectieflacon</a:t>
            </a:r>
            <a:r>
              <a:rPr lang="en-US" dirty="0">
                <a:solidFill>
                  <a:schemeClr val="tx1"/>
                </a:solidFill>
              </a:rPr>
              <a:t> die 100 IE/ml </a:t>
            </a:r>
            <a:r>
              <a:rPr lang="en-US" dirty="0" err="1">
                <a:solidFill>
                  <a:schemeClr val="tx1"/>
                </a:solidFill>
              </a:rPr>
              <a:t>bevat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89833B83-8E03-4870-8C36-78737B1013E5}"/>
              </a:ext>
            </a:extLst>
          </p:cNvPr>
          <p:cNvSpPr/>
          <p:nvPr/>
        </p:nvSpPr>
        <p:spPr>
          <a:xfrm>
            <a:off x="323528" y="2496565"/>
            <a:ext cx="921702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Later </a:t>
            </a:r>
            <a:r>
              <a:rPr lang="en-US" dirty="0" err="1"/>
              <a:t>moet</a:t>
            </a:r>
            <a:r>
              <a:rPr lang="en-US" dirty="0"/>
              <a:t> je </a:t>
            </a:r>
            <a:r>
              <a:rPr lang="en-US" dirty="0" err="1"/>
              <a:t>haar</a:t>
            </a:r>
            <a:r>
              <a:rPr lang="en-US" dirty="0"/>
              <a:t> 50 IE </a:t>
            </a:r>
            <a:r>
              <a:rPr lang="en-US" dirty="0" err="1"/>
              <a:t>toedienen</a:t>
            </a:r>
            <a:r>
              <a:rPr lang="en-US" dirty="0"/>
              <a:t>.</a:t>
            </a:r>
          </a:p>
          <a:p>
            <a:r>
              <a:rPr lang="en-US" dirty="0"/>
              <a:t>b. </a:t>
            </a:r>
            <a:r>
              <a:rPr lang="en-US" dirty="0" err="1"/>
              <a:t>Hoeveel</a:t>
            </a:r>
            <a:r>
              <a:rPr lang="en-US" dirty="0"/>
              <a:t> ml </a:t>
            </a:r>
            <a:r>
              <a:rPr lang="en-US" dirty="0" err="1"/>
              <a:t>geef</a:t>
            </a:r>
            <a:r>
              <a:rPr lang="en-US" dirty="0"/>
              <a:t> je nu?</a:t>
            </a:r>
          </a:p>
          <a:p>
            <a:br>
              <a:rPr lang="en-US" dirty="0"/>
            </a:br>
            <a:br>
              <a:rPr lang="en-US" dirty="0"/>
            </a:br>
            <a:endParaRPr lang="en-US" dirty="0"/>
          </a:p>
          <a:p>
            <a:r>
              <a:rPr lang="en-US" dirty="0" err="1"/>
              <a:t>Vervolgens</a:t>
            </a:r>
            <a:r>
              <a:rPr lang="en-US" dirty="0"/>
              <a:t> </a:t>
            </a:r>
            <a:r>
              <a:rPr lang="en-US" dirty="0" err="1"/>
              <a:t>moet</a:t>
            </a:r>
            <a:r>
              <a:rPr lang="en-US" dirty="0"/>
              <a:t> je </a:t>
            </a:r>
            <a:r>
              <a:rPr lang="en-US" dirty="0" err="1"/>
              <a:t>nog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keer</a:t>
            </a:r>
            <a:r>
              <a:rPr lang="en-US" dirty="0"/>
              <a:t> 36 IE </a:t>
            </a:r>
            <a:r>
              <a:rPr lang="en-US" dirty="0" err="1"/>
              <a:t>toedienen</a:t>
            </a:r>
            <a:r>
              <a:rPr lang="en-US" dirty="0"/>
              <a:t>.</a:t>
            </a:r>
          </a:p>
          <a:p>
            <a:r>
              <a:rPr lang="en-US" dirty="0"/>
              <a:t>c. </a:t>
            </a:r>
            <a:r>
              <a:rPr lang="en-US" dirty="0" err="1"/>
              <a:t>Hoeveel</a:t>
            </a:r>
            <a:r>
              <a:rPr lang="en-US" dirty="0"/>
              <a:t> ml </a:t>
            </a:r>
            <a:r>
              <a:rPr lang="en-US" dirty="0" err="1"/>
              <a:t>geef</a:t>
            </a:r>
            <a:r>
              <a:rPr lang="en-US" dirty="0"/>
              <a:t> je </a:t>
            </a:r>
            <a:r>
              <a:rPr lang="en-US" dirty="0" err="1"/>
              <a:t>deze</a:t>
            </a:r>
            <a:r>
              <a:rPr lang="en-US" dirty="0"/>
              <a:t> </a:t>
            </a:r>
            <a:r>
              <a:rPr lang="en-US" dirty="0" err="1"/>
              <a:t>keer</a:t>
            </a:r>
            <a:r>
              <a:rPr lang="en-US" dirty="0"/>
              <a:t>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d. </a:t>
            </a:r>
            <a:r>
              <a:rPr lang="en-US" dirty="0" err="1"/>
              <a:t>Hoeveel</a:t>
            </a:r>
            <a:r>
              <a:rPr lang="en-US" dirty="0"/>
              <a:t> </a:t>
            </a:r>
            <a:r>
              <a:rPr lang="en-US" dirty="0" err="1"/>
              <a:t>eenheden</a:t>
            </a:r>
            <a:r>
              <a:rPr lang="en-US" dirty="0"/>
              <a:t> </a:t>
            </a:r>
            <a:r>
              <a:rPr lang="en-US" dirty="0" err="1"/>
              <a:t>Actrapid</a:t>
            </a:r>
            <a:r>
              <a:rPr lang="en-US" dirty="0"/>
              <a:t> </a:t>
            </a:r>
            <a:r>
              <a:rPr lang="en-US" dirty="0" err="1"/>
              <a:t>geef</a:t>
            </a:r>
            <a:r>
              <a:rPr lang="en-US" dirty="0"/>
              <a:t> je </a:t>
            </a:r>
            <a:r>
              <a:rPr lang="en-US" dirty="0" err="1"/>
              <a:t>als</a:t>
            </a:r>
            <a:r>
              <a:rPr lang="en-US" dirty="0"/>
              <a:t> je 0,3 ml </a:t>
            </a:r>
            <a:r>
              <a:rPr lang="en-US" dirty="0" err="1"/>
              <a:t>injecteert</a:t>
            </a:r>
            <a:r>
              <a:rPr lang="en-US" dirty="0"/>
              <a:t>?</a:t>
            </a:r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354F3252-E02C-4657-A980-54827BDA30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5704082"/>
              </p:ext>
            </p:extLst>
          </p:nvPr>
        </p:nvGraphicFramePr>
        <p:xfrm>
          <a:off x="611560" y="3133263"/>
          <a:ext cx="2376264" cy="7562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1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81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8133">
                <a:tc>
                  <a:txBody>
                    <a:bodyPr/>
                    <a:lstStyle/>
                    <a:p>
                      <a:r>
                        <a:rPr lang="en-US" dirty="0"/>
                        <a:t>100 IE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 ml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8133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Tabel 5">
            <a:extLst>
              <a:ext uri="{FF2B5EF4-FFF2-40B4-BE49-F238E27FC236}">
                <a16:creationId xmlns:a16="http://schemas.microsoft.com/office/drawing/2014/main" id="{89A800DC-B706-4275-8BB1-C7E12B077F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8665857"/>
              </p:ext>
            </p:extLst>
          </p:nvPr>
        </p:nvGraphicFramePr>
        <p:xfrm>
          <a:off x="591997" y="4533818"/>
          <a:ext cx="2376264" cy="7562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1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81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8133">
                <a:tc>
                  <a:txBody>
                    <a:bodyPr/>
                    <a:lstStyle/>
                    <a:p>
                      <a:r>
                        <a:rPr lang="en-US" dirty="0"/>
                        <a:t>100 IE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 ml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8133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Tabel 6">
            <a:extLst>
              <a:ext uri="{FF2B5EF4-FFF2-40B4-BE49-F238E27FC236}">
                <a16:creationId xmlns:a16="http://schemas.microsoft.com/office/drawing/2014/main" id="{9B3987A4-E106-402A-8F06-337745F936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7969038"/>
              </p:ext>
            </p:extLst>
          </p:nvPr>
        </p:nvGraphicFramePr>
        <p:xfrm>
          <a:off x="611560" y="5748791"/>
          <a:ext cx="2376264" cy="7562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1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81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8133">
                <a:tc>
                  <a:txBody>
                    <a:bodyPr/>
                    <a:lstStyle/>
                    <a:p>
                      <a:r>
                        <a:rPr lang="en-US" dirty="0"/>
                        <a:t>100 IE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 ml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8133">
                <a:tc>
                  <a:txBody>
                    <a:bodyPr/>
                    <a:lstStyle/>
                    <a:p>
                      <a:endParaRPr lang="nl-NL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1" name="Tabel 10">
            <a:extLst>
              <a:ext uri="{FF2B5EF4-FFF2-40B4-BE49-F238E27FC236}">
                <a16:creationId xmlns:a16="http://schemas.microsoft.com/office/drawing/2014/main" id="{E7C22935-BA48-4935-99FF-F6699509EE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0920753"/>
              </p:ext>
            </p:extLst>
          </p:nvPr>
        </p:nvGraphicFramePr>
        <p:xfrm>
          <a:off x="3152759" y="3184879"/>
          <a:ext cx="1918862" cy="2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8862">
                  <a:extLst>
                    <a:ext uri="{9D8B030D-6E8A-4147-A177-3AD203B41FA5}">
                      <a16:colId xmlns:a16="http://schemas.microsoft.com/office/drawing/2014/main" val="309955112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nl-NL" dirty="0">
                          <a:sym typeface="Wingdings" panose="05000000000000000000" pitchFamily="2" charset="2"/>
                        </a:rPr>
                        <a:t> Wat je hebt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101237"/>
                  </a:ext>
                </a:extLst>
              </a:tr>
            </a:tbl>
          </a:graphicData>
        </a:graphic>
      </p:graphicFrame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AB25D71B-4709-493A-9B08-09B84DDDB6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79955"/>
              </p:ext>
            </p:extLst>
          </p:nvPr>
        </p:nvGraphicFramePr>
        <p:xfrm>
          <a:off x="3152759" y="3592349"/>
          <a:ext cx="1918862" cy="2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8862">
                  <a:extLst>
                    <a:ext uri="{9D8B030D-6E8A-4147-A177-3AD203B41FA5}">
                      <a16:colId xmlns:a16="http://schemas.microsoft.com/office/drawing/2014/main" val="309955112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nl-NL" dirty="0">
                          <a:sym typeface="Wingdings" panose="05000000000000000000" pitchFamily="2" charset="2"/>
                        </a:rPr>
                        <a:t> Wat je moet geven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101237"/>
                  </a:ext>
                </a:extLst>
              </a:tr>
            </a:tbl>
          </a:graphicData>
        </a:graphic>
      </p:graphicFrame>
      <p:graphicFrame>
        <p:nvGraphicFramePr>
          <p:cNvPr id="13" name="Tabel 12">
            <a:extLst>
              <a:ext uri="{FF2B5EF4-FFF2-40B4-BE49-F238E27FC236}">
                <a16:creationId xmlns:a16="http://schemas.microsoft.com/office/drawing/2014/main" id="{4F15EFC8-DF5B-4528-9ECD-FB66E2B9DD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099239"/>
              </p:ext>
            </p:extLst>
          </p:nvPr>
        </p:nvGraphicFramePr>
        <p:xfrm>
          <a:off x="3152759" y="4546801"/>
          <a:ext cx="1918862" cy="2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8862">
                  <a:extLst>
                    <a:ext uri="{9D8B030D-6E8A-4147-A177-3AD203B41FA5}">
                      <a16:colId xmlns:a16="http://schemas.microsoft.com/office/drawing/2014/main" val="309955112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nl-NL" dirty="0">
                          <a:sym typeface="Wingdings" panose="05000000000000000000" pitchFamily="2" charset="2"/>
                        </a:rPr>
                        <a:t> Wat je hebt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101237"/>
                  </a:ext>
                </a:extLst>
              </a:tr>
            </a:tbl>
          </a:graphicData>
        </a:graphic>
      </p:graphicFrame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488B69BB-A2FA-441B-96DB-FF059B224B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5812958"/>
              </p:ext>
            </p:extLst>
          </p:nvPr>
        </p:nvGraphicFramePr>
        <p:xfrm>
          <a:off x="3152759" y="4954271"/>
          <a:ext cx="1918862" cy="2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8862">
                  <a:extLst>
                    <a:ext uri="{9D8B030D-6E8A-4147-A177-3AD203B41FA5}">
                      <a16:colId xmlns:a16="http://schemas.microsoft.com/office/drawing/2014/main" val="309955112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nl-NL" dirty="0">
                          <a:sym typeface="Wingdings" panose="05000000000000000000" pitchFamily="2" charset="2"/>
                        </a:rPr>
                        <a:t> Wat je moet geven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101237"/>
                  </a:ext>
                </a:extLst>
              </a:tr>
            </a:tbl>
          </a:graphicData>
        </a:graphic>
      </p:graphicFrame>
      <p:graphicFrame>
        <p:nvGraphicFramePr>
          <p:cNvPr id="15" name="Tabel 14">
            <a:extLst>
              <a:ext uri="{FF2B5EF4-FFF2-40B4-BE49-F238E27FC236}">
                <a16:creationId xmlns:a16="http://schemas.microsoft.com/office/drawing/2014/main" id="{ECABCB34-7DF7-40A2-B644-B00EF0CD76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0424114"/>
              </p:ext>
            </p:extLst>
          </p:nvPr>
        </p:nvGraphicFramePr>
        <p:xfrm>
          <a:off x="3152759" y="5757485"/>
          <a:ext cx="1918862" cy="2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8862">
                  <a:extLst>
                    <a:ext uri="{9D8B030D-6E8A-4147-A177-3AD203B41FA5}">
                      <a16:colId xmlns:a16="http://schemas.microsoft.com/office/drawing/2014/main" val="309955112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nl-NL" dirty="0">
                          <a:sym typeface="Wingdings" panose="05000000000000000000" pitchFamily="2" charset="2"/>
                        </a:rPr>
                        <a:t> Wat je hebt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101237"/>
                  </a:ext>
                </a:extLst>
              </a:tr>
            </a:tbl>
          </a:graphicData>
        </a:graphic>
      </p:graphicFrame>
      <p:graphicFrame>
        <p:nvGraphicFramePr>
          <p:cNvPr id="16" name="Tabel 15">
            <a:extLst>
              <a:ext uri="{FF2B5EF4-FFF2-40B4-BE49-F238E27FC236}">
                <a16:creationId xmlns:a16="http://schemas.microsoft.com/office/drawing/2014/main" id="{3148BF3B-310D-4E9C-BDB8-D70A8EE9BB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7671496"/>
              </p:ext>
            </p:extLst>
          </p:nvPr>
        </p:nvGraphicFramePr>
        <p:xfrm>
          <a:off x="3152759" y="6164955"/>
          <a:ext cx="1918862" cy="2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8862">
                  <a:extLst>
                    <a:ext uri="{9D8B030D-6E8A-4147-A177-3AD203B41FA5}">
                      <a16:colId xmlns:a16="http://schemas.microsoft.com/office/drawing/2014/main" val="309955112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nl-NL" dirty="0">
                          <a:sym typeface="Wingdings" panose="05000000000000000000" pitchFamily="2" charset="2"/>
                        </a:rPr>
                        <a:t> Wat je moet geven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101237"/>
                  </a:ext>
                </a:extLst>
              </a:tr>
            </a:tbl>
          </a:graphicData>
        </a:graphic>
      </p:graphicFrame>
      <p:sp>
        <p:nvSpPr>
          <p:cNvPr id="8" name="Rechthoek 7">
            <a:extLst>
              <a:ext uri="{FF2B5EF4-FFF2-40B4-BE49-F238E27FC236}">
                <a16:creationId xmlns:a16="http://schemas.microsoft.com/office/drawing/2014/main" id="{47642A66-6AC3-4A73-950B-EC15A8277175}"/>
              </a:ext>
            </a:extLst>
          </p:cNvPr>
          <p:cNvSpPr/>
          <p:nvPr/>
        </p:nvSpPr>
        <p:spPr>
          <a:xfrm>
            <a:off x="683568" y="3499963"/>
            <a:ext cx="6386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50 IE</a:t>
            </a:r>
            <a:endParaRPr lang="nl-NL" dirty="0"/>
          </a:p>
        </p:txBody>
      </p:sp>
      <p:sp>
        <p:nvSpPr>
          <p:cNvPr id="9" name="Rechthoek 8">
            <a:extLst>
              <a:ext uri="{FF2B5EF4-FFF2-40B4-BE49-F238E27FC236}">
                <a16:creationId xmlns:a16="http://schemas.microsoft.com/office/drawing/2014/main" id="{E2E10544-D9B8-4D6A-B017-69FDFB2FE480}"/>
              </a:ext>
            </a:extLst>
          </p:cNvPr>
          <p:cNvSpPr/>
          <p:nvPr/>
        </p:nvSpPr>
        <p:spPr>
          <a:xfrm>
            <a:off x="1928448" y="3499963"/>
            <a:ext cx="7922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0,5 ml</a:t>
            </a:r>
            <a:endParaRPr lang="nl-NL" b="1" dirty="0">
              <a:solidFill>
                <a:srgbClr val="FF0000"/>
              </a:solidFill>
            </a:endParaRPr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B26FBD64-5994-4B35-BA7D-72DF6778F217}"/>
              </a:ext>
            </a:extLst>
          </p:cNvPr>
          <p:cNvSpPr/>
          <p:nvPr/>
        </p:nvSpPr>
        <p:spPr>
          <a:xfrm>
            <a:off x="686182" y="4918195"/>
            <a:ext cx="6399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36 IE</a:t>
            </a:r>
            <a:endParaRPr lang="nl-NL" dirty="0"/>
          </a:p>
        </p:txBody>
      </p:sp>
      <p:sp>
        <p:nvSpPr>
          <p:cNvPr id="17" name="Rechthoek 16">
            <a:extLst>
              <a:ext uri="{FF2B5EF4-FFF2-40B4-BE49-F238E27FC236}">
                <a16:creationId xmlns:a16="http://schemas.microsoft.com/office/drawing/2014/main" id="{066BE9A5-A33D-40AA-8EB8-6810B7537C91}"/>
              </a:ext>
            </a:extLst>
          </p:cNvPr>
          <p:cNvSpPr/>
          <p:nvPr/>
        </p:nvSpPr>
        <p:spPr>
          <a:xfrm>
            <a:off x="1808870" y="4934952"/>
            <a:ext cx="9188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0,36 ml</a:t>
            </a:r>
            <a:endParaRPr lang="nl-NL" b="1" dirty="0">
              <a:solidFill>
                <a:srgbClr val="FF0000"/>
              </a:solidFill>
            </a:endParaRPr>
          </a:p>
        </p:txBody>
      </p:sp>
      <p:sp>
        <p:nvSpPr>
          <p:cNvPr id="18" name="Rechthoek 17">
            <a:extLst>
              <a:ext uri="{FF2B5EF4-FFF2-40B4-BE49-F238E27FC236}">
                <a16:creationId xmlns:a16="http://schemas.microsoft.com/office/drawing/2014/main" id="{5E139ECB-5643-4C28-AB2C-0A07514146D1}"/>
              </a:ext>
            </a:extLst>
          </p:cNvPr>
          <p:cNvSpPr/>
          <p:nvPr/>
        </p:nvSpPr>
        <p:spPr>
          <a:xfrm>
            <a:off x="627800" y="6128879"/>
            <a:ext cx="6591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dirty="0">
                <a:solidFill>
                  <a:srgbClr val="FF0000"/>
                </a:solidFill>
              </a:rPr>
              <a:t>30 IE</a:t>
            </a:r>
          </a:p>
        </p:txBody>
      </p:sp>
      <p:sp>
        <p:nvSpPr>
          <p:cNvPr id="19" name="Rechthoek 18">
            <a:extLst>
              <a:ext uri="{FF2B5EF4-FFF2-40B4-BE49-F238E27FC236}">
                <a16:creationId xmlns:a16="http://schemas.microsoft.com/office/drawing/2014/main" id="{532A469D-B32F-4799-B1EA-8072EB0CEFA9}"/>
              </a:ext>
            </a:extLst>
          </p:cNvPr>
          <p:cNvSpPr/>
          <p:nvPr/>
        </p:nvSpPr>
        <p:spPr>
          <a:xfrm>
            <a:off x="1842378" y="6115491"/>
            <a:ext cx="7922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dirty="0"/>
              <a:t>0,3 ml</a:t>
            </a:r>
          </a:p>
        </p:txBody>
      </p:sp>
    </p:spTree>
    <p:extLst>
      <p:ext uri="{BB962C8B-B14F-4D97-AF65-F5344CB8AC3E}">
        <p14:creationId xmlns:p14="http://schemas.microsoft.com/office/powerpoint/2010/main" val="2115100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7" grpId="0"/>
      <p:bldP spid="18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Opdracht</a:t>
            </a:r>
            <a:r>
              <a:rPr lang="en-US" dirty="0"/>
              <a:t> 2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57251" y="2057400"/>
            <a:ext cx="7404653" cy="4038600"/>
          </a:xfrm>
        </p:spPr>
        <p:txBody>
          <a:bodyPr/>
          <a:lstStyle/>
          <a:p>
            <a:pPr marL="0" indent="0">
              <a:buNone/>
            </a:pPr>
            <a:r>
              <a:rPr lang="en-US">
                <a:solidFill>
                  <a:schemeClr val="tx1"/>
                </a:solidFill>
              </a:rPr>
              <a:t>Bij mevrouw Reitsma zijn de bloedsuikerwaarden wat ontregeld. Jij krijgt de opdracht om haar 0,5 ml Insulatard te injecteren. DE injectieflacon bevat 100 IE/ml.</a:t>
            </a:r>
            <a:br>
              <a:rPr lang="en-US">
                <a:solidFill>
                  <a:schemeClr val="tx1"/>
                </a:solidFill>
              </a:rPr>
            </a:br>
            <a:br>
              <a:rPr lang="en-US">
                <a:solidFill>
                  <a:schemeClr val="tx1"/>
                </a:solidFill>
              </a:rPr>
            </a:br>
            <a:endParaRPr lang="en-US">
              <a:solidFill>
                <a:schemeClr val="tx1"/>
              </a:solidFill>
            </a:endParaRPr>
          </a:p>
          <a:p>
            <a:pPr marL="514350" indent="-514350">
              <a:buAutoNum type="alphaLcPeriod"/>
            </a:pPr>
            <a:r>
              <a:rPr lang="en-US">
                <a:solidFill>
                  <a:schemeClr val="tx1"/>
                </a:solidFill>
              </a:rPr>
              <a:t>Hoeveel IE Insulatard dien je toe als je 0,4 ml injecteert?</a:t>
            </a:r>
            <a:endParaRPr lang="nl-NL" dirty="0">
              <a:solidFill>
                <a:schemeClr val="tx1"/>
              </a:solidFill>
            </a:endParaRP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AD377E95-D9FC-4399-8490-24584E4381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9126994"/>
              </p:ext>
            </p:extLst>
          </p:nvPr>
        </p:nvGraphicFramePr>
        <p:xfrm>
          <a:off x="1475656" y="4762500"/>
          <a:ext cx="2376264" cy="7562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1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81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8133">
                <a:tc>
                  <a:txBody>
                    <a:bodyPr/>
                    <a:lstStyle/>
                    <a:p>
                      <a:r>
                        <a:rPr lang="en-US" dirty="0"/>
                        <a:t>100 IE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 ml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8133">
                <a:tc>
                  <a:txBody>
                    <a:bodyPr/>
                    <a:lstStyle/>
                    <a:p>
                      <a:endParaRPr lang="nl-NL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3" name="Tabel 12">
            <a:extLst>
              <a:ext uri="{FF2B5EF4-FFF2-40B4-BE49-F238E27FC236}">
                <a16:creationId xmlns:a16="http://schemas.microsoft.com/office/drawing/2014/main" id="{EF1D7901-0F4E-45A6-B82A-FD3A764F1F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2901226"/>
              </p:ext>
            </p:extLst>
          </p:nvPr>
        </p:nvGraphicFramePr>
        <p:xfrm>
          <a:off x="4016855" y="4814116"/>
          <a:ext cx="1918862" cy="2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8862">
                  <a:extLst>
                    <a:ext uri="{9D8B030D-6E8A-4147-A177-3AD203B41FA5}">
                      <a16:colId xmlns:a16="http://schemas.microsoft.com/office/drawing/2014/main" val="309955112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nl-NL" dirty="0">
                          <a:sym typeface="Wingdings" panose="05000000000000000000" pitchFamily="2" charset="2"/>
                        </a:rPr>
                        <a:t> Wat je hebt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101237"/>
                  </a:ext>
                </a:extLst>
              </a:tr>
            </a:tbl>
          </a:graphicData>
        </a:graphic>
      </p:graphicFrame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A6B63E89-6C5D-4B68-9337-7BD4332860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5186556"/>
              </p:ext>
            </p:extLst>
          </p:nvPr>
        </p:nvGraphicFramePr>
        <p:xfrm>
          <a:off x="4016855" y="5221586"/>
          <a:ext cx="1918862" cy="2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8862">
                  <a:extLst>
                    <a:ext uri="{9D8B030D-6E8A-4147-A177-3AD203B41FA5}">
                      <a16:colId xmlns:a16="http://schemas.microsoft.com/office/drawing/2014/main" val="309955112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nl-NL" dirty="0">
                          <a:sym typeface="Wingdings" panose="05000000000000000000" pitchFamily="2" charset="2"/>
                        </a:rPr>
                        <a:t> Wat je moet geven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101237"/>
                  </a:ext>
                </a:extLst>
              </a:tr>
            </a:tbl>
          </a:graphicData>
        </a:graphic>
      </p:graphicFrame>
      <p:sp>
        <p:nvSpPr>
          <p:cNvPr id="4" name="Rechthoek 3">
            <a:extLst>
              <a:ext uri="{FF2B5EF4-FFF2-40B4-BE49-F238E27FC236}">
                <a16:creationId xmlns:a16="http://schemas.microsoft.com/office/drawing/2014/main" id="{5FE370CD-D57D-402B-A221-D087FC454BEF}"/>
              </a:ext>
            </a:extLst>
          </p:cNvPr>
          <p:cNvSpPr/>
          <p:nvPr/>
        </p:nvSpPr>
        <p:spPr>
          <a:xfrm>
            <a:off x="2749268" y="5111296"/>
            <a:ext cx="7729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0,4 ml</a:t>
            </a:r>
            <a:endParaRPr lang="nl-NL" dirty="0"/>
          </a:p>
        </p:txBody>
      </p:sp>
      <p:sp>
        <p:nvSpPr>
          <p:cNvPr id="5" name="Rechthoek 4">
            <a:extLst>
              <a:ext uri="{FF2B5EF4-FFF2-40B4-BE49-F238E27FC236}">
                <a16:creationId xmlns:a16="http://schemas.microsoft.com/office/drawing/2014/main" id="{1417894F-96DC-457A-BD9F-9C48603B8517}"/>
              </a:ext>
            </a:extLst>
          </p:cNvPr>
          <p:cNvSpPr/>
          <p:nvPr/>
        </p:nvSpPr>
        <p:spPr>
          <a:xfrm>
            <a:off x="1628548" y="5149434"/>
            <a:ext cx="6687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40 IE</a:t>
            </a:r>
            <a:endParaRPr lang="nl-NL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3714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79654" y="572124"/>
            <a:ext cx="7406640" cy="1356360"/>
          </a:xfrm>
        </p:spPr>
        <p:txBody>
          <a:bodyPr/>
          <a:lstStyle/>
          <a:p>
            <a:r>
              <a:rPr lang="en-US" dirty="0" err="1"/>
              <a:t>Opdracht</a:t>
            </a:r>
            <a:r>
              <a:rPr lang="en-US" dirty="0"/>
              <a:t> 3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81641" y="1641228"/>
            <a:ext cx="7404653" cy="403860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De </a:t>
            </a:r>
            <a:r>
              <a:rPr lang="en-US" dirty="0" err="1">
                <a:solidFill>
                  <a:schemeClr val="tx1"/>
                </a:solidFill>
              </a:rPr>
              <a:t>heer</a:t>
            </a:r>
            <a:r>
              <a:rPr lang="en-US" dirty="0">
                <a:solidFill>
                  <a:schemeClr val="tx1"/>
                </a:solidFill>
              </a:rPr>
              <a:t> Janssen </a:t>
            </a:r>
            <a:r>
              <a:rPr lang="en-US" dirty="0" err="1">
                <a:solidFill>
                  <a:schemeClr val="tx1"/>
                </a:solidFill>
              </a:rPr>
              <a:t>krijgt</a:t>
            </a:r>
            <a:r>
              <a:rPr lang="en-US" dirty="0">
                <a:solidFill>
                  <a:schemeClr val="tx1"/>
                </a:solidFill>
              </a:rPr>
              <a:t> in </a:t>
            </a:r>
            <a:r>
              <a:rPr lang="en-US" dirty="0" err="1">
                <a:solidFill>
                  <a:schemeClr val="tx1"/>
                </a:solidFill>
              </a:rPr>
              <a:t>verband</a:t>
            </a:r>
            <a:r>
              <a:rPr lang="en-US" dirty="0">
                <a:solidFill>
                  <a:schemeClr val="tx1"/>
                </a:solidFill>
              </a:rPr>
              <a:t> met </a:t>
            </a:r>
            <a:r>
              <a:rPr lang="en-US" dirty="0" err="1">
                <a:solidFill>
                  <a:schemeClr val="tx1"/>
                </a:solidFill>
              </a:rPr>
              <a:t>rachitis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vitamine</a:t>
            </a:r>
            <a:r>
              <a:rPr lang="en-US" dirty="0">
                <a:solidFill>
                  <a:schemeClr val="tx1"/>
                </a:solidFill>
              </a:rPr>
              <a:t> D </a:t>
            </a:r>
            <a:r>
              <a:rPr lang="en-US" dirty="0" err="1">
                <a:solidFill>
                  <a:schemeClr val="tx1"/>
                </a:solidFill>
              </a:rPr>
              <a:t>voorgeschreven</a:t>
            </a:r>
            <a:r>
              <a:rPr lang="en-US" dirty="0">
                <a:solidFill>
                  <a:schemeClr val="tx1"/>
                </a:solidFill>
              </a:rPr>
              <a:t>. Je </a:t>
            </a:r>
            <a:r>
              <a:rPr lang="en-US" dirty="0" err="1">
                <a:solidFill>
                  <a:schemeClr val="tx1"/>
                </a:solidFill>
              </a:rPr>
              <a:t>beschikt</a:t>
            </a:r>
            <a:r>
              <a:rPr lang="en-US" dirty="0">
                <a:solidFill>
                  <a:schemeClr val="tx1"/>
                </a:solidFill>
              </a:rPr>
              <a:t> over </a:t>
            </a:r>
            <a:r>
              <a:rPr lang="en-US" dirty="0" err="1">
                <a:solidFill>
                  <a:schemeClr val="tx1"/>
                </a:solidFill>
              </a:rPr>
              <a:t>een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druppelvloeistof</a:t>
            </a:r>
            <a:r>
              <a:rPr lang="en-US" dirty="0">
                <a:solidFill>
                  <a:schemeClr val="tx1"/>
                </a:solidFill>
              </a:rPr>
              <a:t> 3000 IE/ml.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1 ml = 20 </a:t>
            </a:r>
            <a:r>
              <a:rPr lang="en-US" dirty="0" err="1">
                <a:solidFill>
                  <a:schemeClr val="tx1"/>
                </a:solidFill>
              </a:rPr>
              <a:t>druppels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a. Je </a:t>
            </a:r>
            <a:r>
              <a:rPr lang="en-US" dirty="0" err="1">
                <a:solidFill>
                  <a:schemeClr val="tx1"/>
                </a:solidFill>
              </a:rPr>
              <a:t>moet</a:t>
            </a:r>
            <a:r>
              <a:rPr lang="en-US" dirty="0">
                <a:solidFill>
                  <a:schemeClr val="tx1"/>
                </a:solidFill>
              </a:rPr>
              <a:t> hem 4000 IE </a:t>
            </a:r>
            <a:r>
              <a:rPr lang="en-US" dirty="0" err="1">
                <a:solidFill>
                  <a:schemeClr val="tx1"/>
                </a:solidFill>
              </a:rPr>
              <a:t>geven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Hoeveel</a:t>
            </a:r>
            <a:r>
              <a:rPr lang="en-US" dirty="0">
                <a:solidFill>
                  <a:schemeClr val="tx1"/>
                </a:solidFill>
              </a:rPr>
              <a:t> ml is </a:t>
            </a:r>
            <a:r>
              <a:rPr lang="en-US" dirty="0" err="1">
                <a:solidFill>
                  <a:schemeClr val="tx1"/>
                </a:solidFill>
              </a:rPr>
              <a:t>dit</a:t>
            </a:r>
            <a:r>
              <a:rPr lang="en-US" dirty="0">
                <a:solidFill>
                  <a:schemeClr val="tx1"/>
                </a:solidFill>
              </a:rPr>
              <a:t>? </a:t>
            </a:r>
            <a:r>
              <a:rPr lang="en-US" dirty="0" err="1">
                <a:solidFill>
                  <a:schemeClr val="tx1"/>
                </a:solidFill>
              </a:rPr>
              <a:t>Rond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af</a:t>
            </a:r>
            <a:r>
              <a:rPr lang="en-US" dirty="0">
                <a:solidFill>
                  <a:schemeClr val="tx1"/>
                </a:solidFill>
              </a:rPr>
              <a:t> op </a:t>
            </a:r>
            <a:r>
              <a:rPr lang="en-US" dirty="0" err="1">
                <a:solidFill>
                  <a:schemeClr val="tx1"/>
                </a:solidFill>
              </a:rPr>
              <a:t>één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decimaal</a:t>
            </a:r>
            <a:br>
              <a:rPr lang="en-US" dirty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b. </a:t>
            </a:r>
            <a:r>
              <a:rPr lang="en-US" dirty="0" err="1">
                <a:solidFill>
                  <a:schemeClr val="tx1"/>
                </a:solidFill>
              </a:rPr>
              <a:t>Hoeveel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druppels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geef</a:t>
            </a:r>
            <a:r>
              <a:rPr lang="en-US" dirty="0">
                <a:solidFill>
                  <a:schemeClr val="tx1"/>
                </a:solidFill>
              </a:rPr>
              <a:t> je? </a:t>
            </a:r>
            <a:endParaRPr lang="nl-NL" dirty="0">
              <a:solidFill>
                <a:schemeClr val="tx1"/>
              </a:solidFill>
            </a:endParaRPr>
          </a:p>
        </p:txBody>
      </p:sp>
      <p:graphicFrame>
        <p:nvGraphicFramePr>
          <p:cNvPr id="7" name="Tabel 6">
            <a:extLst>
              <a:ext uri="{FF2B5EF4-FFF2-40B4-BE49-F238E27FC236}">
                <a16:creationId xmlns:a16="http://schemas.microsoft.com/office/drawing/2014/main" id="{079A02F3-A668-45EC-85B5-0223A1163D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0616646"/>
              </p:ext>
            </p:extLst>
          </p:nvPr>
        </p:nvGraphicFramePr>
        <p:xfrm>
          <a:off x="704936" y="3587494"/>
          <a:ext cx="2376264" cy="7562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1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81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8133">
                <a:tc>
                  <a:txBody>
                    <a:bodyPr/>
                    <a:lstStyle/>
                    <a:p>
                      <a:r>
                        <a:rPr lang="en-US" dirty="0"/>
                        <a:t>3000 IE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 ml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8133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" name="Tabel 7">
            <a:extLst>
              <a:ext uri="{FF2B5EF4-FFF2-40B4-BE49-F238E27FC236}">
                <a16:creationId xmlns:a16="http://schemas.microsoft.com/office/drawing/2014/main" id="{41ED2DDE-45A0-4543-AC67-86D2ABB28F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8723645"/>
              </p:ext>
            </p:extLst>
          </p:nvPr>
        </p:nvGraphicFramePr>
        <p:xfrm>
          <a:off x="3121784" y="3625252"/>
          <a:ext cx="1918862" cy="2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8862">
                  <a:extLst>
                    <a:ext uri="{9D8B030D-6E8A-4147-A177-3AD203B41FA5}">
                      <a16:colId xmlns:a16="http://schemas.microsoft.com/office/drawing/2014/main" val="309955112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nl-NL" dirty="0">
                          <a:sym typeface="Wingdings" panose="05000000000000000000" pitchFamily="2" charset="2"/>
                        </a:rPr>
                        <a:t> Wat je hebt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101237"/>
                  </a:ext>
                </a:extLst>
              </a:tr>
            </a:tbl>
          </a:graphicData>
        </a:graphic>
      </p:graphicFrame>
      <p:graphicFrame>
        <p:nvGraphicFramePr>
          <p:cNvPr id="9" name="Tabel 8">
            <a:extLst>
              <a:ext uri="{FF2B5EF4-FFF2-40B4-BE49-F238E27FC236}">
                <a16:creationId xmlns:a16="http://schemas.microsoft.com/office/drawing/2014/main" id="{E731147A-FC1B-4125-BAAB-3342D08792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9487326"/>
              </p:ext>
            </p:extLst>
          </p:nvPr>
        </p:nvGraphicFramePr>
        <p:xfrm>
          <a:off x="3124634" y="4018595"/>
          <a:ext cx="1918862" cy="2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8862">
                  <a:extLst>
                    <a:ext uri="{9D8B030D-6E8A-4147-A177-3AD203B41FA5}">
                      <a16:colId xmlns:a16="http://schemas.microsoft.com/office/drawing/2014/main" val="309955112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nl-NL" dirty="0">
                          <a:sym typeface="Wingdings" panose="05000000000000000000" pitchFamily="2" charset="2"/>
                        </a:rPr>
                        <a:t> Wat je moet geven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101237"/>
                  </a:ext>
                </a:extLst>
              </a:tr>
            </a:tbl>
          </a:graphicData>
        </a:graphic>
      </p:graphicFrame>
      <p:graphicFrame>
        <p:nvGraphicFramePr>
          <p:cNvPr id="11" name="Tabel 10">
            <a:extLst>
              <a:ext uri="{FF2B5EF4-FFF2-40B4-BE49-F238E27FC236}">
                <a16:creationId xmlns:a16="http://schemas.microsoft.com/office/drawing/2014/main" id="{04A024B6-34CE-4B10-8232-4D3746075E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3918402"/>
              </p:ext>
            </p:extLst>
          </p:nvPr>
        </p:nvGraphicFramePr>
        <p:xfrm>
          <a:off x="726902" y="5256142"/>
          <a:ext cx="305301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53010">
                  <a:extLst>
                    <a:ext uri="{9D8B030D-6E8A-4147-A177-3AD203B41FA5}">
                      <a16:colId xmlns:a16="http://schemas.microsoft.com/office/drawing/2014/main" val="309955112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nl-NL" sz="1800" dirty="0">
                          <a:sym typeface="Wingdings" panose="05000000000000000000" pitchFamily="2" charset="2"/>
                        </a:rPr>
                        <a:t>Je weet: 1 ml = 20 druppels</a:t>
                      </a:r>
                      <a:endParaRPr lang="nl-NL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101237"/>
                  </a:ext>
                </a:extLst>
              </a:tr>
            </a:tbl>
          </a:graphicData>
        </a:graphic>
      </p:graphicFrame>
      <p:sp>
        <p:nvSpPr>
          <p:cNvPr id="14" name="Rechthoek 13">
            <a:extLst>
              <a:ext uri="{FF2B5EF4-FFF2-40B4-BE49-F238E27FC236}">
                <a16:creationId xmlns:a16="http://schemas.microsoft.com/office/drawing/2014/main" id="{7E793474-7CC8-475C-AAC7-AC8FD62B2E71}"/>
              </a:ext>
            </a:extLst>
          </p:cNvPr>
          <p:cNvSpPr/>
          <p:nvPr/>
        </p:nvSpPr>
        <p:spPr>
          <a:xfrm>
            <a:off x="713513" y="3978389"/>
            <a:ext cx="8883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4000 IE</a:t>
            </a:r>
            <a:endParaRPr lang="nl-NL" dirty="0"/>
          </a:p>
        </p:txBody>
      </p:sp>
      <p:sp>
        <p:nvSpPr>
          <p:cNvPr id="15" name="Rechthoek 14">
            <a:extLst>
              <a:ext uri="{FF2B5EF4-FFF2-40B4-BE49-F238E27FC236}">
                <a16:creationId xmlns:a16="http://schemas.microsoft.com/office/drawing/2014/main" id="{17F39DE9-C798-44FC-8897-9E814B61F304}"/>
              </a:ext>
            </a:extLst>
          </p:cNvPr>
          <p:cNvSpPr/>
          <p:nvPr/>
        </p:nvSpPr>
        <p:spPr>
          <a:xfrm>
            <a:off x="2085494" y="4018595"/>
            <a:ext cx="7441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>
                <a:solidFill>
                  <a:srgbClr val="FF0000"/>
                </a:solidFill>
              </a:rPr>
              <a:t>1,3 ml</a:t>
            </a:r>
            <a:endParaRPr lang="nl-NL" u="sng" dirty="0">
              <a:solidFill>
                <a:srgbClr val="FF0000"/>
              </a:solidFill>
            </a:endParaRPr>
          </a:p>
        </p:txBody>
      </p:sp>
      <p:graphicFrame>
        <p:nvGraphicFramePr>
          <p:cNvPr id="18" name="Tabel 18">
            <a:extLst>
              <a:ext uri="{FF2B5EF4-FFF2-40B4-BE49-F238E27FC236}">
                <a16:creationId xmlns:a16="http://schemas.microsoft.com/office/drawing/2014/main" id="{E7ABA428-D7BC-4AEA-BFAB-DA0E141515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6814799"/>
              </p:ext>
            </p:extLst>
          </p:nvPr>
        </p:nvGraphicFramePr>
        <p:xfrm>
          <a:off x="704936" y="5712892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3883198168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0698221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1 ml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20 druppels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56226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81677"/>
                  </a:ext>
                </a:extLst>
              </a:tr>
            </a:tbl>
          </a:graphicData>
        </a:graphic>
      </p:graphicFrame>
      <p:sp>
        <p:nvSpPr>
          <p:cNvPr id="20" name="Rechthoek 19">
            <a:extLst>
              <a:ext uri="{FF2B5EF4-FFF2-40B4-BE49-F238E27FC236}">
                <a16:creationId xmlns:a16="http://schemas.microsoft.com/office/drawing/2014/main" id="{2E557CE3-F4F7-4E3E-9B5E-0225DAA65954}"/>
              </a:ext>
            </a:extLst>
          </p:cNvPr>
          <p:cNvSpPr/>
          <p:nvPr/>
        </p:nvSpPr>
        <p:spPr>
          <a:xfrm>
            <a:off x="785648" y="6045074"/>
            <a:ext cx="7441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1,3 ml</a:t>
            </a:r>
            <a:endParaRPr lang="nl-NL" dirty="0"/>
          </a:p>
        </p:txBody>
      </p:sp>
      <p:sp>
        <p:nvSpPr>
          <p:cNvPr id="21" name="Rechthoek 20">
            <a:extLst>
              <a:ext uri="{FF2B5EF4-FFF2-40B4-BE49-F238E27FC236}">
                <a16:creationId xmlns:a16="http://schemas.microsoft.com/office/drawing/2014/main" id="{EA5E3959-F854-419E-863F-A5D4E81BBCB6}"/>
              </a:ext>
            </a:extLst>
          </p:cNvPr>
          <p:cNvSpPr/>
          <p:nvPr/>
        </p:nvSpPr>
        <p:spPr>
          <a:xfrm>
            <a:off x="3827886" y="6029758"/>
            <a:ext cx="12971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>
                <a:solidFill>
                  <a:srgbClr val="FF0000"/>
                </a:solidFill>
              </a:rPr>
              <a:t>26 </a:t>
            </a:r>
            <a:r>
              <a:rPr lang="en-US" u="sng" dirty="0" err="1">
                <a:solidFill>
                  <a:srgbClr val="FF0000"/>
                </a:solidFill>
              </a:rPr>
              <a:t>druppels</a:t>
            </a:r>
            <a:endParaRPr lang="nl-NL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2722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20" grpId="0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135795"/>
            <a:ext cx="7406640" cy="1356360"/>
          </a:xfrm>
        </p:spPr>
        <p:txBody>
          <a:bodyPr/>
          <a:lstStyle/>
          <a:p>
            <a:r>
              <a:rPr lang="en-US" dirty="0" err="1"/>
              <a:t>Opdracht</a:t>
            </a:r>
            <a:r>
              <a:rPr lang="en-US" dirty="0"/>
              <a:t> 4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69531" y="1113499"/>
            <a:ext cx="7404653" cy="56087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>
                <a:solidFill>
                  <a:schemeClr val="tx1"/>
                </a:solidFill>
              </a:rPr>
              <a:t>Mevrouw Meerbeek ligt in bed naast mevrouw Hof en heeft ook trombose. Je moet haar Fragmin geven, 200 IE/kg lichaamsgewicht. Mevrouw Meerweek weegt 60 kg.</a:t>
            </a:r>
          </a:p>
          <a:p>
            <a:pPr marL="0" indent="0">
              <a:buNone/>
            </a:pPr>
            <a:r>
              <a:rPr lang="en-US" sz="1800">
                <a:solidFill>
                  <a:schemeClr val="tx1"/>
                </a:solidFill>
              </a:rPr>
              <a:t>a. Hoeveel IE geef je?</a:t>
            </a:r>
          </a:p>
          <a:p>
            <a:pPr marL="0" indent="0">
              <a:buNone/>
            </a:pPr>
            <a:endParaRPr lang="en-US" sz="180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1800">
              <a:solidFill>
                <a:schemeClr val="tx1"/>
              </a:solidFill>
            </a:endParaRPr>
          </a:p>
          <a:p>
            <a:pPr marL="0" indent="0">
              <a:buNone/>
            </a:pPr>
            <a:br>
              <a:rPr lang="en-US" sz="1800">
                <a:solidFill>
                  <a:schemeClr val="tx1"/>
                </a:solidFill>
              </a:rPr>
            </a:br>
            <a:r>
              <a:rPr lang="en-US" sz="1800">
                <a:solidFill>
                  <a:schemeClr val="tx1"/>
                </a:solidFill>
              </a:rPr>
              <a:t>Je beschikt over ampullen 2500 IE/ml</a:t>
            </a:r>
          </a:p>
          <a:p>
            <a:pPr marL="0" indent="0">
              <a:buNone/>
            </a:pPr>
            <a:r>
              <a:rPr lang="en-US" sz="1800">
                <a:solidFill>
                  <a:schemeClr val="tx1"/>
                </a:solidFill>
              </a:rPr>
              <a:t>b. Hoeveel ml geef je?</a:t>
            </a:r>
          </a:p>
          <a:p>
            <a:pPr marL="0" indent="0">
              <a:buNone/>
            </a:pPr>
            <a:endParaRPr lang="en-US" sz="1800">
              <a:solidFill>
                <a:schemeClr val="tx1"/>
              </a:solidFill>
            </a:endParaRPr>
          </a:p>
          <a:p>
            <a:pPr marL="0" indent="0">
              <a:buNone/>
            </a:pPr>
            <a:br>
              <a:rPr lang="en-US" sz="1800">
                <a:solidFill>
                  <a:schemeClr val="tx1"/>
                </a:solidFill>
              </a:rPr>
            </a:br>
            <a:endParaRPr lang="en-US" sz="180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1800">
                <a:solidFill>
                  <a:schemeClr val="tx1"/>
                </a:solidFill>
              </a:rPr>
              <a:t>Je hebt ook beschikking over ampullen van 10000 IE/ml</a:t>
            </a:r>
          </a:p>
          <a:p>
            <a:pPr marL="0" indent="0">
              <a:buNone/>
            </a:pPr>
            <a:r>
              <a:rPr lang="en-US" sz="1800">
                <a:solidFill>
                  <a:schemeClr val="tx1"/>
                </a:solidFill>
              </a:rPr>
              <a:t>c. Hoeveel ml van deze oplossing moet je geven?</a:t>
            </a:r>
            <a:endParaRPr lang="nl-NL" sz="1800" dirty="0">
              <a:solidFill>
                <a:schemeClr val="tx1"/>
              </a:solidFill>
            </a:endParaRPr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264C6DB8-F947-44D3-96FF-8DED73B375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6410927"/>
              </p:ext>
            </p:extLst>
          </p:nvPr>
        </p:nvGraphicFramePr>
        <p:xfrm>
          <a:off x="762525" y="2547713"/>
          <a:ext cx="2376264" cy="7562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1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81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8133">
                <a:tc>
                  <a:txBody>
                    <a:bodyPr/>
                    <a:lstStyle/>
                    <a:p>
                      <a:r>
                        <a:rPr lang="en-US" dirty="0"/>
                        <a:t>200 IE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 kg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8133">
                <a:tc>
                  <a:txBody>
                    <a:bodyPr/>
                    <a:lstStyle/>
                    <a:p>
                      <a:endParaRPr lang="nl-NL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" name="Tabel 7">
            <a:extLst>
              <a:ext uri="{FF2B5EF4-FFF2-40B4-BE49-F238E27FC236}">
                <a16:creationId xmlns:a16="http://schemas.microsoft.com/office/drawing/2014/main" id="{74A02E72-F527-4590-A96D-4F76E29550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4823399"/>
              </p:ext>
            </p:extLst>
          </p:nvPr>
        </p:nvGraphicFramePr>
        <p:xfrm>
          <a:off x="794999" y="4022525"/>
          <a:ext cx="2376264" cy="7562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1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81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8133">
                <a:tc>
                  <a:txBody>
                    <a:bodyPr/>
                    <a:lstStyle/>
                    <a:p>
                      <a:r>
                        <a:rPr lang="en-US" dirty="0"/>
                        <a:t>2500 IE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 ml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8133">
                <a:tc>
                  <a:txBody>
                    <a:bodyPr/>
                    <a:lstStyle/>
                    <a:p>
                      <a:endParaRPr lang="nl-NL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9" name="Tabel 8">
            <a:extLst>
              <a:ext uri="{FF2B5EF4-FFF2-40B4-BE49-F238E27FC236}">
                <a16:creationId xmlns:a16="http://schemas.microsoft.com/office/drawing/2014/main" id="{14CAE95E-9510-4FDA-829A-69867D4797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8402453"/>
              </p:ext>
            </p:extLst>
          </p:nvPr>
        </p:nvGraphicFramePr>
        <p:xfrm>
          <a:off x="3287708" y="4053727"/>
          <a:ext cx="1918862" cy="2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8862">
                  <a:extLst>
                    <a:ext uri="{9D8B030D-6E8A-4147-A177-3AD203B41FA5}">
                      <a16:colId xmlns:a16="http://schemas.microsoft.com/office/drawing/2014/main" val="309955112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nl-NL" dirty="0">
                          <a:sym typeface="Wingdings" panose="05000000000000000000" pitchFamily="2" charset="2"/>
                        </a:rPr>
                        <a:t> Wat je hebt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101237"/>
                  </a:ext>
                </a:extLst>
              </a:tr>
            </a:tbl>
          </a:graphicData>
        </a:graphic>
      </p:graphicFrame>
      <p:graphicFrame>
        <p:nvGraphicFramePr>
          <p:cNvPr id="10" name="Tabel 9">
            <a:extLst>
              <a:ext uri="{FF2B5EF4-FFF2-40B4-BE49-F238E27FC236}">
                <a16:creationId xmlns:a16="http://schemas.microsoft.com/office/drawing/2014/main" id="{7E82434A-4BB4-4D5C-A1DC-8F418D62B4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0925847"/>
              </p:ext>
            </p:extLst>
          </p:nvPr>
        </p:nvGraphicFramePr>
        <p:xfrm>
          <a:off x="3287708" y="4461197"/>
          <a:ext cx="1918862" cy="2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8862">
                  <a:extLst>
                    <a:ext uri="{9D8B030D-6E8A-4147-A177-3AD203B41FA5}">
                      <a16:colId xmlns:a16="http://schemas.microsoft.com/office/drawing/2014/main" val="309955112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nl-NL" dirty="0">
                          <a:sym typeface="Wingdings" panose="05000000000000000000" pitchFamily="2" charset="2"/>
                        </a:rPr>
                        <a:t> Wat je moet geven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101237"/>
                  </a:ext>
                </a:extLst>
              </a:tr>
            </a:tbl>
          </a:graphicData>
        </a:graphic>
      </p:graphicFrame>
      <p:graphicFrame>
        <p:nvGraphicFramePr>
          <p:cNvPr id="11" name="Tabel 10">
            <a:extLst>
              <a:ext uri="{FF2B5EF4-FFF2-40B4-BE49-F238E27FC236}">
                <a16:creationId xmlns:a16="http://schemas.microsoft.com/office/drawing/2014/main" id="{C96FD71E-D912-480A-89E4-056D637C35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8497251"/>
              </p:ext>
            </p:extLst>
          </p:nvPr>
        </p:nvGraphicFramePr>
        <p:xfrm>
          <a:off x="780503" y="5805264"/>
          <a:ext cx="2376264" cy="7562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1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81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8133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8133">
                <a:tc>
                  <a:txBody>
                    <a:bodyPr/>
                    <a:lstStyle/>
                    <a:p>
                      <a:endParaRPr lang="nl-NL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F84E5691-539A-434A-AE33-77709867C5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8608779"/>
              </p:ext>
            </p:extLst>
          </p:nvPr>
        </p:nvGraphicFramePr>
        <p:xfrm>
          <a:off x="3273212" y="5836466"/>
          <a:ext cx="1918862" cy="2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8862">
                  <a:extLst>
                    <a:ext uri="{9D8B030D-6E8A-4147-A177-3AD203B41FA5}">
                      <a16:colId xmlns:a16="http://schemas.microsoft.com/office/drawing/2014/main" val="309955112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nl-NL" dirty="0">
                          <a:sym typeface="Wingdings" panose="05000000000000000000" pitchFamily="2" charset="2"/>
                        </a:rPr>
                        <a:t> Wat je hebt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101237"/>
                  </a:ext>
                </a:extLst>
              </a:tr>
            </a:tbl>
          </a:graphicData>
        </a:graphic>
      </p:graphicFrame>
      <p:graphicFrame>
        <p:nvGraphicFramePr>
          <p:cNvPr id="13" name="Tabel 12">
            <a:extLst>
              <a:ext uri="{FF2B5EF4-FFF2-40B4-BE49-F238E27FC236}">
                <a16:creationId xmlns:a16="http://schemas.microsoft.com/office/drawing/2014/main" id="{52F92326-AF3C-484A-85C7-9A61D85DBF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6495020"/>
              </p:ext>
            </p:extLst>
          </p:nvPr>
        </p:nvGraphicFramePr>
        <p:xfrm>
          <a:off x="3273212" y="6243936"/>
          <a:ext cx="1918862" cy="2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8862">
                  <a:extLst>
                    <a:ext uri="{9D8B030D-6E8A-4147-A177-3AD203B41FA5}">
                      <a16:colId xmlns:a16="http://schemas.microsoft.com/office/drawing/2014/main" val="309955112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nl-NL" dirty="0">
                          <a:sym typeface="Wingdings" panose="05000000000000000000" pitchFamily="2" charset="2"/>
                        </a:rPr>
                        <a:t> Wat je moet geven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101237"/>
                  </a:ext>
                </a:extLst>
              </a:tr>
            </a:tbl>
          </a:graphicData>
        </a:graphic>
      </p:graphicFrame>
      <p:graphicFrame>
        <p:nvGraphicFramePr>
          <p:cNvPr id="4" name="Tabel 13">
            <a:extLst>
              <a:ext uri="{FF2B5EF4-FFF2-40B4-BE49-F238E27FC236}">
                <a16:creationId xmlns:a16="http://schemas.microsoft.com/office/drawing/2014/main" id="{E89A7671-8818-451A-ACF7-7D8E6B71C0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6535879"/>
              </p:ext>
            </p:extLst>
          </p:nvPr>
        </p:nvGraphicFramePr>
        <p:xfrm>
          <a:off x="2771800" y="1963405"/>
          <a:ext cx="211189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1896">
                  <a:extLst>
                    <a:ext uri="{9D8B030D-6E8A-4147-A177-3AD203B41FA5}">
                      <a16:colId xmlns:a16="http://schemas.microsoft.com/office/drawing/2014/main" val="11369994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200 IE x 60 kg = 12000 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7284032"/>
                  </a:ext>
                </a:extLst>
              </a:tr>
            </a:tbl>
          </a:graphicData>
        </a:graphic>
      </p:graphicFrame>
      <p:sp>
        <p:nvSpPr>
          <p:cNvPr id="15" name="Rechthoek 14">
            <a:extLst>
              <a:ext uri="{FF2B5EF4-FFF2-40B4-BE49-F238E27FC236}">
                <a16:creationId xmlns:a16="http://schemas.microsoft.com/office/drawing/2014/main" id="{39234092-FFB8-4F2E-A2E7-5FE000D2ED91}"/>
              </a:ext>
            </a:extLst>
          </p:cNvPr>
          <p:cNvSpPr/>
          <p:nvPr/>
        </p:nvSpPr>
        <p:spPr>
          <a:xfrm>
            <a:off x="2090292" y="2912515"/>
            <a:ext cx="7011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60 kg</a:t>
            </a:r>
            <a:endParaRPr lang="nl-NL" dirty="0"/>
          </a:p>
        </p:txBody>
      </p:sp>
      <p:sp>
        <p:nvSpPr>
          <p:cNvPr id="16" name="Rechthoek 15">
            <a:extLst>
              <a:ext uri="{FF2B5EF4-FFF2-40B4-BE49-F238E27FC236}">
                <a16:creationId xmlns:a16="http://schemas.microsoft.com/office/drawing/2014/main" id="{73341450-99C4-4ADB-9203-947DFFC73B31}"/>
              </a:ext>
            </a:extLst>
          </p:cNvPr>
          <p:cNvSpPr/>
          <p:nvPr/>
        </p:nvSpPr>
        <p:spPr>
          <a:xfrm>
            <a:off x="909110" y="2934647"/>
            <a:ext cx="10089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12000 IE</a:t>
            </a:r>
            <a:endParaRPr lang="nl-NL" b="1" dirty="0">
              <a:solidFill>
                <a:srgbClr val="FF0000"/>
              </a:solidFill>
            </a:endParaRPr>
          </a:p>
        </p:txBody>
      </p:sp>
      <p:sp>
        <p:nvSpPr>
          <p:cNvPr id="17" name="Rechthoek 16">
            <a:extLst>
              <a:ext uri="{FF2B5EF4-FFF2-40B4-BE49-F238E27FC236}">
                <a16:creationId xmlns:a16="http://schemas.microsoft.com/office/drawing/2014/main" id="{760BEDB2-EDC4-4A11-8DB8-00811D85BF9C}"/>
              </a:ext>
            </a:extLst>
          </p:cNvPr>
          <p:cNvSpPr/>
          <p:nvPr/>
        </p:nvSpPr>
        <p:spPr>
          <a:xfrm>
            <a:off x="842744" y="4399132"/>
            <a:ext cx="9880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12000 IE</a:t>
            </a:r>
            <a:endParaRPr lang="nl-NL" dirty="0"/>
          </a:p>
        </p:txBody>
      </p:sp>
      <p:sp>
        <p:nvSpPr>
          <p:cNvPr id="18" name="Rechthoek 17">
            <a:extLst>
              <a:ext uri="{FF2B5EF4-FFF2-40B4-BE49-F238E27FC236}">
                <a16:creationId xmlns:a16="http://schemas.microsoft.com/office/drawing/2014/main" id="{5AEA8916-0295-4D2A-AA16-5849449B773C}"/>
              </a:ext>
            </a:extLst>
          </p:cNvPr>
          <p:cNvSpPr/>
          <p:nvPr/>
        </p:nvSpPr>
        <p:spPr>
          <a:xfrm>
            <a:off x="1983131" y="4349965"/>
            <a:ext cx="8114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4,8 ml</a:t>
            </a:r>
            <a:endParaRPr lang="nl-NL" b="1" dirty="0">
              <a:solidFill>
                <a:srgbClr val="FF0000"/>
              </a:solidFill>
            </a:endParaRPr>
          </a:p>
        </p:txBody>
      </p:sp>
      <p:sp>
        <p:nvSpPr>
          <p:cNvPr id="19" name="Rechthoek 18">
            <a:extLst>
              <a:ext uri="{FF2B5EF4-FFF2-40B4-BE49-F238E27FC236}">
                <a16:creationId xmlns:a16="http://schemas.microsoft.com/office/drawing/2014/main" id="{6BC634FF-66D1-4A06-9012-29C3F5F7D59F}"/>
              </a:ext>
            </a:extLst>
          </p:cNvPr>
          <p:cNvSpPr/>
          <p:nvPr/>
        </p:nvSpPr>
        <p:spPr>
          <a:xfrm>
            <a:off x="842744" y="5753592"/>
            <a:ext cx="8739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1000 IE</a:t>
            </a:r>
            <a:endParaRPr lang="nl-NL" dirty="0"/>
          </a:p>
        </p:txBody>
      </p:sp>
      <p:sp>
        <p:nvSpPr>
          <p:cNvPr id="20" name="Rechthoek 19">
            <a:extLst>
              <a:ext uri="{FF2B5EF4-FFF2-40B4-BE49-F238E27FC236}">
                <a16:creationId xmlns:a16="http://schemas.microsoft.com/office/drawing/2014/main" id="{994F960B-94A8-4725-8F7C-3EFA1369F8A5}"/>
              </a:ext>
            </a:extLst>
          </p:cNvPr>
          <p:cNvSpPr/>
          <p:nvPr/>
        </p:nvSpPr>
        <p:spPr>
          <a:xfrm>
            <a:off x="2147231" y="5800390"/>
            <a:ext cx="5790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1 ml</a:t>
            </a:r>
            <a:endParaRPr lang="nl-NL" dirty="0"/>
          </a:p>
        </p:txBody>
      </p:sp>
      <p:sp>
        <p:nvSpPr>
          <p:cNvPr id="21" name="Rechthoek 20">
            <a:extLst>
              <a:ext uri="{FF2B5EF4-FFF2-40B4-BE49-F238E27FC236}">
                <a16:creationId xmlns:a16="http://schemas.microsoft.com/office/drawing/2014/main" id="{33666F9C-E92E-4AF5-8C4A-536D6A567A5A}"/>
              </a:ext>
            </a:extLst>
          </p:cNvPr>
          <p:cNvSpPr/>
          <p:nvPr/>
        </p:nvSpPr>
        <p:spPr>
          <a:xfrm>
            <a:off x="803633" y="6145231"/>
            <a:ext cx="9880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12000 IE</a:t>
            </a:r>
            <a:endParaRPr lang="nl-NL" dirty="0"/>
          </a:p>
        </p:txBody>
      </p:sp>
      <p:sp>
        <p:nvSpPr>
          <p:cNvPr id="22" name="Rechthoek 21">
            <a:extLst>
              <a:ext uri="{FF2B5EF4-FFF2-40B4-BE49-F238E27FC236}">
                <a16:creationId xmlns:a16="http://schemas.microsoft.com/office/drawing/2014/main" id="{C1399D70-4B53-4409-B8DC-648E89E7AB5F}"/>
              </a:ext>
            </a:extLst>
          </p:cNvPr>
          <p:cNvSpPr/>
          <p:nvPr/>
        </p:nvSpPr>
        <p:spPr>
          <a:xfrm>
            <a:off x="2000845" y="6207860"/>
            <a:ext cx="7906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1,2 ml</a:t>
            </a:r>
            <a:endParaRPr lang="nl-NL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7922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theme/theme1.xml><?xml version="1.0" encoding="utf-8"?>
<a:theme xmlns:a="http://schemas.openxmlformats.org/drawingml/2006/main" name="Basis">
  <a:themeElements>
    <a:clrScheme name="Geel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446C221D-F63F-4DD8-B509-CFE168687BF2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7E6EAFB7E375B4FA8D2FF7FD64788B7" ma:contentTypeVersion="13" ma:contentTypeDescription="Een nieuw document maken." ma:contentTypeScope="" ma:versionID="b740500068ca6a65d1673997952baa55">
  <xsd:schema xmlns:xsd="http://www.w3.org/2001/XMLSchema" xmlns:xs="http://www.w3.org/2001/XMLSchema" xmlns:p="http://schemas.microsoft.com/office/2006/metadata/properties" xmlns:ns3="0bfbde32-856c-4dfd-bc38-4322d606c322" xmlns:ns4="169eb86d-0fb8-4364-bb17-d27f6b2029d0" targetNamespace="http://schemas.microsoft.com/office/2006/metadata/properties" ma:root="true" ma:fieldsID="f0d55163831cfaaa1afc723100ca85c9" ns3:_="" ns4:_="">
    <xsd:import namespace="0bfbde32-856c-4dfd-bc38-4322d606c322"/>
    <xsd:import namespace="169eb86d-0fb8-4364-bb17-d27f6b2029d0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fbde32-856c-4dfd-bc38-4322d606c32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int-hash delen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9eb86d-0fb8-4364-bb17-d27f6b2029d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AF336BD-44F2-4C0F-A1E4-EFE0FE05992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bfbde32-856c-4dfd-bc38-4322d606c322"/>
    <ds:schemaRef ds:uri="169eb86d-0fb8-4364-bb17-d27f6b2029d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B239A19-11E2-4864-B3F8-A6FA405A39E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0692AFF-BC48-4766-9409-E8155FF22FB3}">
  <ds:schemaRefs>
    <ds:schemaRef ds:uri="http://purl.org/dc/elements/1.1/"/>
    <ds:schemaRef ds:uri="http://purl.org/dc/dcmitype/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169eb86d-0fb8-4364-bb17-d27f6b2029d0"/>
    <ds:schemaRef ds:uri="0bfbde32-856c-4dfd-bc38-4322d606c322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916</TotalTime>
  <Words>641</Words>
  <Application>Microsoft Office PowerPoint</Application>
  <PresentationFormat>Diavoorstelling (4:3)</PresentationFormat>
  <Paragraphs>168</Paragraphs>
  <Slides>11</Slides>
  <Notes>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5" baseType="lpstr">
      <vt:lpstr>Calibri</vt:lpstr>
      <vt:lpstr>Corbel</vt:lpstr>
      <vt:lpstr>Wingdings</vt:lpstr>
      <vt:lpstr>Basis</vt:lpstr>
      <vt:lpstr> Medicatie (IE)</vt:lpstr>
      <vt:lpstr>Wat is IE?</vt:lpstr>
      <vt:lpstr>Wat is een kruistabel?</vt:lpstr>
      <vt:lpstr>Hoe ga je te werk bij een berekening?</vt:lpstr>
      <vt:lpstr>Opdracht 1</vt:lpstr>
      <vt:lpstr>Vervolg opdracht 1</vt:lpstr>
      <vt:lpstr>Opdracht 2</vt:lpstr>
      <vt:lpstr>Opdracht 3</vt:lpstr>
      <vt:lpstr>Opdracht 4</vt:lpstr>
      <vt:lpstr>Opdracht 10</vt:lpstr>
      <vt:lpstr>PowerPoint-presentatie</vt:lpstr>
    </vt:vector>
  </TitlesOfParts>
  <Company>Noorderpoort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Medicatie (mg/ml),  Medicatie (IE)</dc:title>
  <dc:creator>Vereecken,V.</dc:creator>
  <cp:lastModifiedBy>Judith Iedema</cp:lastModifiedBy>
  <cp:revision>39</cp:revision>
  <dcterms:created xsi:type="dcterms:W3CDTF">2014-12-18T12:48:54Z</dcterms:created>
  <dcterms:modified xsi:type="dcterms:W3CDTF">2020-06-10T09:07:54Z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0x010100B7E6EAFB7E375B4FA8D2FF7FD64788B7</vt:lpwstr>
  </property>
</Properties>
</file>