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C383D26-303F-40B3-9E17-C28200A12F1A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9F33119-6896-43ED-A088-6A66FAA00EDB}" type="slidenum">
              <a:rPr lang="en-GB" smtClean="0"/>
              <a:t>‹nr.›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VzoaFi90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.nmsu.edu/~pmorandi/math112f00/EscherRectang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9144000" cy="2152650"/>
          </a:xfrm>
        </p:spPr>
        <p:txBody>
          <a:bodyPr/>
          <a:lstStyle/>
          <a:p>
            <a:pPr algn="ctr"/>
            <a:r>
              <a:rPr lang="nl-NL" sz="9600" b="1" dirty="0" smtClean="0">
                <a:solidFill>
                  <a:srgbClr val="73CD5B"/>
                </a:solidFill>
              </a:rPr>
              <a:t>tegelen</a:t>
            </a:r>
            <a:endParaRPr lang="en-GB" sz="9600" b="1" dirty="0">
              <a:solidFill>
                <a:srgbClr val="73C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543800" cy="914400"/>
          </a:xfrm>
        </p:spPr>
        <p:txBody>
          <a:bodyPr/>
          <a:lstStyle/>
          <a:p>
            <a:r>
              <a:rPr lang="nl-NL" dirty="0" smtClean="0"/>
              <a:t>                 ruiters</a:t>
            </a:r>
            <a:endParaRPr lang="en-GB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213981" cy="5308997"/>
          </a:xfrm>
        </p:spPr>
      </p:pic>
    </p:spTree>
    <p:extLst>
      <p:ext uri="{BB962C8B-B14F-4D97-AF65-F5344CB8AC3E}">
        <p14:creationId xmlns:p14="http://schemas.microsoft.com/office/powerpoint/2010/main" val="30895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87624" y="692696"/>
            <a:ext cx="6096000" cy="3657599"/>
          </a:xfrm>
        </p:spPr>
        <p:txBody>
          <a:bodyPr/>
          <a:lstStyle/>
          <a:p>
            <a:pPr marL="18288" indent="0" algn="ctr">
              <a:buNone/>
            </a:pPr>
            <a:r>
              <a:rPr lang="nl-NL" dirty="0" smtClean="0"/>
              <a:t>filmpje  YouTube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7240" y="3861048"/>
            <a:ext cx="7543800" cy="193015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https://www.youtube.com/watch?v=WBVzoaFi90E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052736"/>
            <a:ext cx="7546032" cy="3816424"/>
          </a:xfrm>
        </p:spPr>
        <p:txBody>
          <a:bodyPr/>
          <a:lstStyle/>
          <a:p>
            <a:r>
              <a:rPr lang="en-GB" dirty="0"/>
              <a:t>https://</a:t>
            </a:r>
            <a:r>
              <a:rPr lang="en-GB" dirty="0">
                <a:hlinkClick r:id="rId2"/>
              </a:rPr>
              <a:t>www.math.nmsu.edu</a:t>
            </a:r>
            <a:r>
              <a:rPr lang="en-GB" dirty="0"/>
              <a:t>/~pmorandi/math112f00/EscherRectangle.html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200800" cy="410445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nl-NL" dirty="0" smtClean="0"/>
              <a:t>               straat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35034" cy="389532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543800" cy="914400"/>
          </a:xfrm>
        </p:spPr>
        <p:txBody>
          <a:bodyPr/>
          <a:lstStyle/>
          <a:p>
            <a:r>
              <a:rPr lang="nl-NL" dirty="0" smtClean="0"/>
              <a:t>               straat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1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871379" cy="430567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5373216"/>
            <a:ext cx="8136904" cy="914400"/>
          </a:xfrm>
        </p:spPr>
        <p:txBody>
          <a:bodyPr/>
          <a:lstStyle/>
          <a:p>
            <a:pPr algn="ctr"/>
            <a:r>
              <a:rPr lang="nl-NL" dirty="0" smtClean="0"/>
              <a:t>honingraat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543800" cy="914400"/>
          </a:xfrm>
        </p:spPr>
        <p:txBody>
          <a:bodyPr/>
          <a:lstStyle/>
          <a:p>
            <a:pPr algn="ctr"/>
            <a:r>
              <a:rPr lang="nl-NL" dirty="0" smtClean="0"/>
              <a:t>chinezen</a:t>
            </a:r>
            <a:endParaRPr lang="en-GB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44763" cy="4392488"/>
          </a:xfrm>
        </p:spPr>
      </p:pic>
    </p:spTree>
    <p:extLst>
      <p:ext uri="{BB962C8B-B14F-4D97-AF65-F5344CB8AC3E}">
        <p14:creationId xmlns:p14="http://schemas.microsoft.com/office/powerpoint/2010/main" val="26579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4505657" cy="475252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543800" cy="914400"/>
          </a:xfrm>
        </p:spPr>
        <p:txBody>
          <a:bodyPr/>
          <a:lstStyle/>
          <a:p>
            <a:r>
              <a:rPr lang="nl-NL" dirty="0" smtClean="0"/>
              <a:t>               poezen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896544" cy="481209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5445224"/>
            <a:ext cx="7543800" cy="914400"/>
          </a:xfrm>
        </p:spPr>
        <p:txBody>
          <a:bodyPr/>
          <a:lstStyle/>
          <a:p>
            <a:r>
              <a:rPr lang="nl-NL" dirty="0" smtClean="0"/>
              <a:t>              poezen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9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640739" cy="432048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543800" cy="914400"/>
          </a:xfrm>
        </p:spPr>
        <p:txBody>
          <a:bodyPr/>
          <a:lstStyle/>
          <a:p>
            <a:r>
              <a:rPr lang="nl-NL" dirty="0" smtClean="0"/>
              <a:t>                 pijlen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7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87576" cy="45434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r>
              <a:rPr lang="nl-NL" dirty="0" smtClean="0"/>
              <a:t>               vogels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31</Words>
  <Application>Microsoft Office PowerPoint</Application>
  <PresentationFormat>Diavoorstelling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Elementair</vt:lpstr>
      <vt:lpstr>tegelen</vt:lpstr>
      <vt:lpstr>               straat 1</vt:lpstr>
      <vt:lpstr>               straat 2</vt:lpstr>
      <vt:lpstr>honingraat</vt:lpstr>
      <vt:lpstr>chinezen</vt:lpstr>
      <vt:lpstr>               poezen 1</vt:lpstr>
      <vt:lpstr>              poezen 2</vt:lpstr>
      <vt:lpstr>                 pijlen</vt:lpstr>
      <vt:lpstr>               vogels</vt:lpstr>
      <vt:lpstr>                 ruiters</vt:lpstr>
      <vt:lpstr>https://www.youtube.com/watch?v=WBVzoaFi90E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tegelen</dc:title>
  <dc:creator>User</dc:creator>
  <cp:lastModifiedBy>User</cp:lastModifiedBy>
  <cp:revision>14</cp:revision>
  <dcterms:created xsi:type="dcterms:W3CDTF">2018-02-09T20:15:58Z</dcterms:created>
  <dcterms:modified xsi:type="dcterms:W3CDTF">2018-02-15T18:09:00Z</dcterms:modified>
</cp:coreProperties>
</file>