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89" r:id="rId5"/>
    <p:sldId id="257" r:id="rId6"/>
    <p:sldId id="293" r:id="rId7"/>
    <p:sldId id="294" r:id="rId8"/>
    <p:sldId id="264" r:id="rId9"/>
    <p:sldId id="292" r:id="rId10"/>
    <p:sldId id="268"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644"/>
    <a:srgbClr val="A7FF00"/>
    <a:srgbClr val="B8A1FF"/>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5143C6-D3E7-4C80-9B41-C58A4A0E640C}" v="10" dt="2024-02-28T08:54:24.931"/>
  </p1510:revLst>
</p1510:revInfo>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968" autoAdjust="0"/>
  </p:normalViewPr>
  <p:slideViewPr>
    <p:cSldViewPr snapToGrid="0">
      <p:cViewPr varScale="1">
        <p:scale>
          <a:sx n="108" d="100"/>
          <a:sy n="108" d="100"/>
        </p:scale>
        <p:origin x="144" y="8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Noordeloos" userId="df9f46e9-7760-4f6a-814f-9e8180d7b46a" providerId="ADAL" clId="{8D5143C6-D3E7-4C80-9B41-C58A4A0E640C}"/>
    <pc:docChg chg="undo custSel addSld delSld modSld sldOrd">
      <pc:chgData name="Thomas Noordeloos" userId="df9f46e9-7760-4f6a-814f-9e8180d7b46a" providerId="ADAL" clId="{8D5143C6-D3E7-4C80-9B41-C58A4A0E640C}" dt="2024-02-28T08:54:40.957" v="224" actId="1076"/>
      <pc:docMkLst>
        <pc:docMk/>
      </pc:docMkLst>
      <pc:sldChg chg="del">
        <pc:chgData name="Thomas Noordeloos" userId="df9f46e9-7760-4f6a-814f-9e8180d7b46a" providerId="ADAL" clId="{8D5143C6-D3E7-4C80-9B41-C58A4A0E640C}" dt="2024-02-28T08:18:31.611" v="0" actId="47"/>
        <pc:sldMkLst>
          <pc:docMk/>
          <pc:sldMk cId="2859079353" sldId="256"/>
        </pc:sldMkLst>
      </pc:sldChg>
      <pc:sldChg chg="del">
        <pc:chgData name="Thomas Noordeloos" userId="df9f46e9-7760-4f6a-814f-9e8180d7b46a" providerId="ADAL" clId="{8D5143C6-D3E7-4C80-9B41-C58A4A0E640C}" dt="2024-02-28T08:18:31.611" v="0" actId="47"/>
        <pc:sldMkLst>
          <pc:docMk/>
          <pc:sldMk cId="2260983792" sldId="257"/>
        </pc:sldMkLst>
      </pc:sldChg>
      <pc:sldChg chg="addSp delSp modSp add mod">
        <pc:chgData name="Thomas Noordeloos" userId="df9f46e9-7760-4f6a-814f-9e8180d7b46a" providerId="ADAL" clId="{8D5143C6-D3E7-4C80-9B41-C58A4A0E640C}" dt="2024-02-28T08:46:03.854" v="171" actId="1076"/>
        <pc:sldMkLst>
          <pc:docMk/>
          <pc:sldMk cId="3953391738" sldId="257"/>
        </pc:sldMkLst>
        <pc:spChg chg="mod">
          <ac:chgData name="Thomas Noordeloos" userId="df9f46e9-7760-4f6a-814f-9e8180d7b46a" providerId="ADAL" clId="{8D5143C6-D3E7-4C80-9B41-C58A4A0E640C}" dt="2024-02-28T08:28:42.046" v="91" actId="20577"/>
          <ac:spMkLst>
            <pc:docMk/>
            <pc:sldMk cId="3953391738" sldId="257"/>
            <ac:spMk id="2" creationId="{4F67BADF-6AD9-4415-AC5A-95D7FF96F8D8}"/>
          </ac:spMkLst>
        </pc:spChg>
        <pc:spChg chg="add del">
          <ac:chgData name="Thomas Noordeloos" userId="df9f46e9-7760-4f6a-814f-9e8180d7b46a" providerId="ADAL" clId="{8D5143C6-D3E7-4C80-9B41-C58A4A0E640C}" dt="2024-02-28T08:27:33.641" v="53" actId="22"/>
          <ac:spMkLst>
            <pc:docMk/>
            <pc:sldMk cId="3953391738" sldId="257"/>
            <ac:spMk id="4" creationId="{D3B1C9DD-3D03-969B-DC17-2EBE3BB47843}"/>
          </ac:spMkLst>
        </pc:spChg>
        <pc:spChg chg="add mod">
          <ac:chgData name="Thomas Noordeloos" userId="df9f46e9-7760-4f6a-814f-9e8180d7b46a" providerId="ADAL" clId="{8D5143C6-D3E7-4C80-9B41-C58A4A0E640C}" dt="2024-02-28T08:29:03.566" v="92" actId="12"/>
          <ac:spMkLst>
            <pc:docMk/>
            <pc:sldMk cId="3953391738" sldId="257"/>
            <ac:spMk id="8" creationId="{A4679781-13AE-95F0-8CB8-66964DD5C1A9}"/>
          </ac:spMkLst>
        </pc:spChg>
        <pc:spChg chg="add del mod">
          <ac:chgData name="Thomas Noordeloos" userId="df9f46e9-7760-4f6a-814f-9e8180d7b46a" providerId="ADAL" clId="{8D5143C6-D3E7-4C80-9B41-C58A4A0E640C}" dt="2024-02-28T08:28:24.374" v="65" actId="478"/>
          <ac:spMkLst>
            <pc:docMk/>
            <pc:sldMk cId="3953391738" sldId="257"/>
            <ac:spMk id="10" creationId="{63AA00C5-A892-A944-1F04-7E5C398BD0D3}"/>
          </ac:spMkLst>
        </pc:spChg>
        <pc:spChg chg="add mod">
          <ac:chgData name="Thomas Noordeloos" userId="df9f46e9-7760-4f6a-814f-9e8180d7b46a" providerId="ADAL" clId="{8D5143C6-D3E7-4C80-9B41-C58A4A0E640C}" dt="2024-02-28T08:46:03.854" v="171" actId="1076"/>
          <ac:spMkLst>
            <pc:docMk/>
            <pc:sldMk cId="3953391738" sldId="257"/>
            <ac:spMk id="14" creationId="{2367B7FE-0C0E-120C-A1B0-C1ED39552162}"/>
          </ac:spMkLst>
        </pc:spChg>
        <pc:spChg chg="del mod">
          <ac:chgData name="Thomas Noordeloos" userId="df9f46e9-7760-4f6a-814f-9e8180d7b46a" providerId="ADAL" clId="{8D5143C6-D3E7-4C80-9B41-C58A4A0E640C}" dt="2024-02-28T08:28:22.236" v="64" actId="478"/>
          <ac:spMkLst>
            <pc:docMk/>
            <pc:sldMk cId="3953391738" sldId="257"/>
            <ac:spMk id="137" creationId="{821D167E-B646-4ECD-96F0-7D3A4C327818}"/>
          </ac:spMkLst>
        </pc:spChg>
        <pc:picChg chg="add del mod">
          <ac:chgData name="Thomas Noordeloos" userId="df9f46e9-7760-4f6a-814f-9e8180d7b46a" providerId="ADAL" clId="{8D5143C6-D3E7-4C80-9B41-C58A4A0E640C}" dt="2024-02-28T08:41:14.589" v="156" actId="478"/>
          <ac:picMkLst>
            <pc:docMk/>
            <pc:sldMk cId="3953391738" sldId="257"/>
            <ac:picMk id="6" creationId="{B51681AD-AFF6-0F1E-93E0-9713CC20E9F1}"/>
          </ac:picMkLst>
        </pc:picChg>
        <pc:picChg chg="add mod">
          <ac:chgData name="Thomas Noordeloos" userId="df9f46e9-7760-4f6a-814f-9e8180d7b46a" providerId="ADAL" clId="{8D5143C6-D3E7-4C80-9B41-C58A4A0E640C}" dt="2024-02-28T08:46:03.854" v="171" actId="1076"/>
          <ac:picMkLst>
            <pc:docMk/>
            <pc:sldMk cId="3953391738" sldId="257"/>
            <ac:picMk id="12" creationId="{96FD40A4-C8E0-6583-C162-04CB25C096F0}"/>
          </ac:picMkLst>
        </pc:picChg>
        <pc:picChg chg="del">
          <ac:chgData name="Thomas Noordeloos" userId="df9f46e9-7760-4f6a-814f-9e8180d7b46a" providerId="ADAL" clId="{8D5143C6-D3E7-4C80-9B41-C58A4A0E640C}" dt="2024-02-28T08:21:46.919" v="26" actId="478"/>
          <ac:picMkLst>
            <pc:docMk/>
            <pc:sldMk cId="3953391738" sldId="257"/>
            <ac:picMk id="1026" creationId="{EB42E569-F563-7779-31DF-12DC7DDCB7E8}"/>
          </ac:picMkLst>
        </pc:picChg>
        <pc:picChg chg="del">
          <ac:chgData name="Thomas Noordeloos" userId="df9f46e9-7760-4f6a-814f-9e8180d7b46a" providerId="ADAL" clId="{8D5143C6-D3E7-4C80-9B41-C58A4A0E640C}" dt="2024-02-28T08:27:24.763" v="50" actId="478"/>
          <ac:picMkLst>
            <pc:docMk/>
            <pc:sldMk cId="3953391738" sldId="257"/>
            <ac:picMk id="1028" creationId="{1B71F6E2-EE35-4A0C-861C-7E025D5A82F8}"/>
          </ac:picMkLst>
        </pc:picChg>
      </pc:sldChg>
      <pc:sldChg chg="del">
        <pc:chgData name="Thomas Noordeloos" userId="df9f46e9-7760-4f6a-814f-9e8180d7b46a" providerId="ADAL" clId="{8D5143C6-D3E7-4C80-9B41-C58A4A0E640C}" dt="2024-02-28T08:18:31.611" v="0" actId="47"/>
        <pc:sldMkLst>
          <pc:docMk/>
          <pc:sldMk cId="52081604" sldId="258"/>
        </pc:sldMkLst>
      </pc:sldChg>
      <pc:sldChg chg="del">
        <pc:chgData name="Thomas Noordeloos" userId="df9f46e9-7760-4f6a-814f-9e8180d7b46a" providerId="ADAL" clId="{8D5143C6-D3E7-4C80-9B41-C58A4A0E640C}" dt="2024-02-28T08:18:31.611" v="0" actId="47"/>
        <pc:sldMkLst>
          <pc:docMk/>
          <pc:sldMk cId="1460005933" sldId="259"/>
        </pc:sldMkLst>
      </pc:sldChg>
      <pc:sldChg chg="del">
        <pc:chgData name="Thomas Noordeloos" userId="df9f46e9-7760-4f6a-814f-9e8180d7b46a" providerId="ADAL" clId="{8D5143C6-D3E7-4C80-9B41-C58A4A0E640C}" dt="2024-02-28T08:18:31.611" v="0" actId="47"/>
        <pc:sldMkLst>
          <pc:docMk/>
          <pc:sldMk cId="734401415" sldId="261"/>
        </pc:sldMkLst>
      </pc:sldChg>
      <pc:sldChg chg="del">
        <pc:chgData name="Thomas Noordeloos" userId="df9f46e9-7760-4f6a-814f-9e8180d7b46a" providerId="ADAL" clId="{8D5143C6-D3E7-4C80-9B41-C58A4A0E640C}" dt="2024-02-28T08:19:55.453" v="4" actId="47"/>
        <pc:sldMkLst>
          <pc:docMk/>
          <pc:sldMk cId="1934081457" sldId="265"/>
        </pc:sldMkLst>
      </pc:sldChg>
      <pc:sldChg chg="del">
        <pc:chgData name="Thomas Noordeloos" userId="df9f46e9-7760-4f6a-814f-9e8180d7b46a" providerId="ADAL" clId="{8D5143C6-D3E7-4C80-9B41-C58A4A0E640C}" dt="2024-02-28T08:19:59.623" v="5" actId="47"/>
        <pc:sldMkLst>
          <pc:docMk/>
          <pc:sldMk cId="235131875" sldId="267"/>
        </pc:sldMkLst>
      </pc:sldChg>
      <pc:sldChg chg="modSp add mod">
        <pc:chgData name="Thomas Noordeloos" userId="df9f46e9-7760-4f6a-814f-9e8180d7b46a" providerId="ADAL" clId="{8D5143C6-D3E7-4C80-9B41-C58A4A0E640C}" dt="2024-02-28T08:49:53.708" v="183" actId="20577"/>
        <pc:sldMkLst>
          <pc:docMk/>
          <pc:sldMk cId="2423930362" sldId="268"/>
        </pc:sldMkLst>
        <pc:spChg chg="mod">
          <ac:chgData name="Thomas Noordeloos" userId="df9f46e9-7760-4f6a-814f-9e8180d7b46a" providerId="ADAL" clId="{8D5143C6-D3E7-4C80-9B41-C58A4A0E640C}" dt="2024-02-28T08:49:53.708" v="183" actId="20577"/>
          <ac:spMkLst>
            <pc:docMk/>
            <pc:sldMk cId="2423930362" sldId="268"/>
            <ac:spMk id="3" creationId="{FE061E99-6C24-4391-92D8-B21595584FA9}"/>
          </ac:spMkLst>
        </pc:spChg>
      </pc:sldChg>
      <pc:sldChg chg="del">
        <pc:chgData name="Thomas Noordeloos" userId="df9f46e9-7760-4f6a-814f-9e8180d7b46a" providerId="ADAL" clId="{8D5143C6-D3E7-4C80-9B41-C58A4A0E640C}" dt="2024-02-28T08:20:01.934" v="7" actId="47"/>
        <pc:sldMkLst>
          <pc:docMk/>
          <pc:sldMk cId="243084640" sldId="273"/>
        </pc:sldMkLst>
      </pc:sldChg>
      <pc:sldChg chg="modSp mod ord">
        <pc:chgData name="Thomas Noordeloos" userId="df9f46e9-7760-4f6a-814f-9e8180d7b46a" providerId="ADAL" clId="{8D5143C6-D3E7-4C80-9B41-C58A4A0E640C}" dt="2024-02-28T08:27:06.462" v="49" actId="20577"/>
        <pc:sldMkLst>
          <pc:docMk/>
          <pc:sldMk cId="1188185906" sldId="289"/>
        </pc:sldMkLst>
        <pc:spChg chg="mod">
          <ac:chgData name="Thomas Noordeloos" userId="df9f46e9-7760-4f6a-814f-9e8180d7b46a" providerId="ADAL" clId="{8D5143C6-D3E7-4C80-9B41-C58A4A0E640C}" dt="2024-02-28T08:27:06.462" v="49" actId="20577"/>
          <ac:spMkLst>
            <pc:docMk/>
            <pc:sldMk cId="1188185906" sldId="289"/>
            <ac:spMk id="10" creationId="{00000000-0000-0000-0000-000000000000}"/>
          </ac:spMkLst>
        </pc:spChg>
      </pc:sldChg>
      <pc:sldChg chg="del">
        <pc:chgData name="Thomas Noordeloos" userId="df9f46e9-7760-4f6a-814f-9e8180d7b46a" providerId="ADAL" clId="{8D5143C6-D3E7-4C80-9B41-C58A4A0E640C}" dt="2024-02-28T08:20:00.972" v="6" actId="47"/>
        <pc:sldMkLst>
          <pc:docMk/>
          <pc:sldMk cId="3627401642" sldId="290"/>
        </pc:sldMkLst>
      </pc:sldChg>
      <pc:sldChg chg="del">
        <pc:chgData name="Thomas Noordeloos" userId="df9f46e9-7760-4f6a-814f-9e8180d7b46a" providerId="ADAL" clId="{8D5143C6-D3E7-4C80-9B41-C58A4A0E640C}" dt="2024-02-28T08:20:02.757" v="8" actId="47"/>
        <pc:sldMkLst>
          <pc:docMk/>
          <pc:sldMk cId="3026594694" sldId="291"/>
        </pc:sldMkLst>
      </pc:sldChg>
      <pc:sldChg chg="modSp add mod">
        <pc:chgData name="Thomas Noordeloos" userId="df9f46e9-7760-4f6a-814f-9e8180d7b46a" providerId="ADAL" clId="{8D5143C6-D3E7-4C80-9B41-C58A4A0E640C}" dt="2024-02-28T08:50:05.702" v="191" actId="20577"/>
        <pc:sldMkLst>
          <pc:docMk/>
          <pc:sldMk cId="3186689053" sldId="292"/>
        </pc:sldMkLst>
        <pc:spChg chg="mod">
          <ac:chgData name="Thomas Noordeloos" userId="df9f46e9-7760-4f6a-814f-9e8180d7b46a" providerId="ADAL" clId="{8D5143C6-D3E7-4C80-9B41-C58A4A0E640C}" dt="2024-02-28T08:50:05.702" v="191" actId="20577"/>
          <ac:spMkLst>
            <pc:docMk/>
            <pc:sldMk cId="3186689053" sldId="292"/>
            <ac:spMk id="3" creationId="{FE061E99-6C24-4391-92D8-B21595584FA9}"/>
          </ac:spMkLst>
        </pc:spChg>
      </pc:sldChg>
      <pc:sldChg chg="addSp modSp add mod">
        <pc:chgData name="Thomas Noordeloos" userId="df9f46e9-7760-4f6a-814f-9e8180d7b46a" providerId="ADAL" clId="{8D5143C6-D3E7-4C80-9B41-C58A4A0E640C}" dt="2024-02-28T08:52:34.252" v="207" actId="14100"/>
        <pc:sldMkLst>
          <pc:docMk/>
          <pc:sldMk cId="1242599793" sldId="293"/>
        </pc:sldMkLst>
        <pc:spChg chg="add mod">
          <ac:chgData name="Thomas Noordeloos" userId="df9f46e9-7760-4f6a-814f-9e8180d7b46a" providerId="ADAL" clId="{8D5143C6-D3E7-4C80-9B41-C58A4A0E640C}" dt="2024-02-28T08:52:22.482" v="205" actId="113"/>
          <ac:spMkLst>
            <pc:docMk/>
            <pc:sldMk cId="1242599793" sldId="293"/>
            <ac:spMk id="3" creationId="{4D869644-24B6-1EFF-31B6-F015DA5B4983}"/>
          </ac:spMkLst>
        </pc:spChg>
        <pc:spChg chg="mod">
          <ac:chgData name="Thomas Noordeloos" userId="df9f46e9-7760-4f6a-814f-9e8180d7b46a" providerId="ADAL" clId="{8D5143C6-D3E7-4C80-9B41-C58A4A0E640C}" dt="2024-02-28T08:52:10.648" v="203" actId="113"/>
          <ac:spMkLst>
            <pc:docMk/>
            <pc:sldMk cId="1242599793" sldId="293"/>
            <ac:spMk id="14" creationId="{42EE6225-3480-51C0-DB47-0A9EB02E5D65}"/>
          </ac:spMkLst>
        </pc:spChg>
        <pc:picChg chg="mod">
          <ac:chgData name="Thomas Noordeloos" userId="df9f46e9-7760-4f6a-814f-9e8180d7b46a" providerId="ADAL" clId="{8D5143C6-D3E7-4C80-9B41-C58A4A0E640C}" dt="2024-02-28T08:52:34.252" v="207" actId="14100"/>
          <ac:picMkLst>
            <pc:docMk/>
            <pc:sldMk cId="1242599793" sldId="293"/>
            <ac:picMk id="12" creationId="{2522DAB0-203D-D036-7B21-A67EEE830367}"/>
          </ac:picMkLst>
        </pc:picChg>
      </pc:sldChg>
      <pc:sldChg chg="addSp delSp modSp add mod modAnim">
        <pc:chgData name="Thomas Noordeloos" userId="df9f46e9-7760-4f6a-814f-9e8180d7b46a" providerId="ADAL" clId="{8D5143C6-D3E7-4C80-9B41-C58A4A0E640C}" dt="2024-02-28T08:54:40.957" v="224" actId="1076"/>
        <pc:sldMkLst>
          <pc:docMk/>
          <pc:sldMk cId="3367935283" sldId="294"/>
        </pc:sldMkLst>
        <pc:spChg chg="del">
          <ac:chgData name="Thomas Noordeloos" userId="df9f46e9-7760-4f6a-814f-9e8180d7b46a" providerId="ADAL" clId="{8D5143C6-D3E7-4C80-9B41-C58A4A0E640C}" dt="2024-02-28T08:53:50.382" v="209" actId="478"/>
          <ac:spMkLst>
            <pc:docMk/>
            <pc:sldMk cId="3367935283" sldId="294"/>
            <ac:spMk id="3" creationId="{F973330C-BA95-91E2-1B48-6555B83FCF67}"/>
          </ac:spMkLst>
        </pc:spChg>
        <pc:spChg chg="add mod">
          <ac:chgData name="Thomas Noordeloos" userId="df9f46e9-7760-4f6a-814f-9e8180d7b46a" providerId="ADAL" clId="{8D5143C6-D3E7-4C80-9B41-C58A4A0E640C}" dt="2024-02-28T08:54:21.748" v="216"/>
          <ac:spMkLst>
            <pc:docMk/>
            <pc:sldMk cId="3367935283" sldId="294"/>
            <ac:spMk id="5" creationId="{BA7672D8-ECE6-1D12-D49F-322F96A5106D}"/>
          </ac:spMkLst>
        </pc:spChg>
        <pc:spChg chg="add mod">
          <ac:chgData name="Thomas Noordeloos" userId="df9f46e9-7760-4f6a-814f-9e8180d7b46a" providerId="ADAL" clId="{8D5143C6-D3E7-4C80-9B41-C58A4A0E640C}" dt="2024-02-28T08:54:21.748" v="216"/>
          <ac:spMkLst>
            <pc:docMk/>
            <pc:sldMk cId="3367935283" sldId="294"/>
            <ac:spMk id="7" creationId="{A3606FA5-DCFA-9AC2-A4CB-A9AF8829D884}"/>
          </ac:spMkLst>
        </pc:spChg>
        <pc:spChg chg="del">
          <ac:chgData name="Thomas Noordeloos" userId="df9f46e9-7760-4f6a-814f-9e8180d7b46a" providerId="ADAL" clId="{8D5143C6-D3E7-4C80-9B41-C58A4A0E640C}" dt="2024-02-28T08:53:50.382" v="209" actId="478"/>
          <ac:spMkLst>
            <pc:docMk/>
            <pc:sldMk cId="3367935283" sldId="294"/>
            <ac:spMk id="14" creationId="{AF2AC99B-8050-AAFF-66CA-B773B9750B89}"/>
          </ac:spMkLst>
        </pc:spChg>
        <pc:graphicFrameChg chg="add mod">
          <ac:chgData name="Thomas Noordeloos" userId="df9f46e9-7760-4f6a-814f-9e8180d7b46a" providerId="ADAL" clId="{8D5143C6-D3E7-4C80-9B41-C58A4A0E640C}" dt="2024-02-28T08:54:21.748" v="216"/>
          <ac:graphicFrameMkLst>
            <pc:docMk/>
            <pc:sldMk cId="3367935283" sldId="294"/>
            <ac:graphicFrameMk id="6" creationId="{9FF89347-BD21-970A-2108-56E3AE35BDEE}"/>
          </ac:graphicFrameMkLst>
        </pc:graphicFrameChg>
        <pc:picChg chg="add del mod">
          <ac:chgData name="Thomas Noordeloos" userId="df9f46e9-7760-4f6a-814f-9e8180d7b46a" providerId="ADAL" clId="{8D5143C6-D3E7-4C80-9B41-C58A4A0E640C}" dt="2024-02-28T08:54:20.830" v="215" actId="478"/>
          <ac:picMkLst>
            <pc:docMk/>
            <pc:sldMk cId="3367935283" sldId="294"/>
            <ac:picMk id="4" creationId="{DFD2F3B2-54C7-392C-A3F5-974CACBFA17D}"/>
          </ac:picMkLst>
        </pc:picChg>
        <pc:picChg chg="add mod">
          <ac:chgData name="Thomas Noordeloos" userId="df9f46e9-7760-4f6a-814f-9e8180d7b46a" providerId="ADAL" clId="{8D5143C6-D3E7-4C80-9B41-C58A4A0E640C}" dt="2024-02-28T08:54:40.957" v="224" actId="1076"/>
          <ac:picMkLst>
            <pc:docMk/>
            <pc:sldMk cId="3367935283" sldId="294"/>
            <ac:picMk id="9" creationId="{6E265FC0-C7D8-DC42-54FA-F21DFC6145B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28-2-2024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6</a:t>
            </a:fld>
            <a:endParaRPr lang="nl-NL"/>
          </a:p>
        </p:txBody>
      </p:sp>
    </p:spTree>
    <p:extLst>
      <p:ext uri="{BB962C8B-B14F-4D97-AF65-F5344CB8AC3E}">
        <p14:creationId xmlns:p14="http://schemas.microsoft.com/office/powerpoint/2010/main" val="3373022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28-2-2024</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28-2-2024</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28-2-2024</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ianummer 5"/>
          <p:cNvSpPr>
            <a:spLocks noGrp="1"/>
          </p:cNvSpPr>
          <p:nvPr userDrawn="1">
            <p:ph type="sldNum" sz="quarter" idx="10"/>
          </p:nvPr>
        </p:nvSpPr>
        <p:spPr/>
        <p:txBody>
          <a:bodyPr/>
          <a:lstStyle>
            <a:lvl1pPr>
              <a:defRPr/>
            </a:lvl1pPr>
          </a:lstStyle>
          <a:p>
            <a:pPr>
              <a:defRPr/>
            </a:pPr>
            <a:fld id="{43DA33CB-133B-45DE-9270-8AB102EE21F7}" type="slidenum">
              <a:rPr lang="nl-NL"/>
              <a:pPr>
                <a:defRPr/>
              </a:pPr>
              <a:t>‹nr.›</a:t>
            </a:fld>
            <a:endParaRPr lang="nl-NL"/>
          </a:p>
        </p:txBody>
      </p:sp>
    </p:spTree>
    <p:extLst>
      <p:ext uri="{BB962C8B-B14F-4D97-AF65-F5344CB8AC3E}">
        <p14:creationId xmlns:p14="http://schemas.microsoft.com/office/powerpoint/2010/main" val="1309651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2599354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28-2-2024</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74814"/>
            <a:ext cx="10515600" cy="1325563"/>
          </a:xfrm>
        </p:spPr>
        <p:txBody>
          <a:bodyPr>
            <a:normAutofit/>
          </a:bodyPr>
          <a:lstStyle/>
          <a:p>
            <a:r>
              <a:rPr lang="nl-NL" dirty="0">
                <a:solidFill>
                  <a:srgbClr val="0070C0"/>
                </a:solidFill>
                <a:latin typeface="Athletics Black" panose="02000000000000000000" pitchFamily="2" charset="0"/>
              </a:rPr>
              <a:t>IBS De stad van de toekomst</a:t>
            </a:r>
          </a:p>
        </p:txBody>
      </p:sp>
      <p:sp>
        <p:nvSpPr>
          <p:cNvPr id="10" name="Tijdelijke aanduiding voor inhoud 2"/>
          <p:cNvSpPr>
            <a:spLocks noGrp="1"/>
          </p:cNvSpPr>
          <p:nvPr>
            <p:ph idx="1"/>
          </p:nvPr>
        </p:nvSpPr>
        <p:spPr>
          <a:xfrm>
            <a:off x="838200" y="1419225"/>
            <a:ext cx="10515600" cy="4191866"/>
          </a:xfrm>
        </p:spPr>
        <p:txBody>
          <a:bodyPr/>
          <a:lstStyle/>
          <a:p>
            <a:pPr marL="0" lvl="1" indent="0">
              <a:spcBef>
                <a:spcPts val="1000"/>
              </a:spcBef>
              <a:buNone/>
            </a:pPr>
            <a:r>
              <a:rPr lang="nl-NL" dirty="0"/>
              <a:t>Best Practice / Excursie vrijdag </a:t>
            </a:r>
            <a:r>
              <a:rPr lang="nl-NL" b="1" dirty="0"/>
              <a:t>8 maart</a:t>
            </a:r>
          </a:p>
          <a:p>
            <a:pPr marL="0" lvl="1" indent="0">
              <a:spcBef>
                <a:spcPts val="1000"/>
              </a:spcBef>
              <a:buNone/>
            </a:pPr>
            <a:endParaRPr lang="nl-NL" dirty="0"/>
          </a:p>
          <a:p>
            <a:pPr marL="342900" lvl="1" indent="-342900">
              <a:spcBef>
                <a:spcPts val="1000"/>
              </a:spcBef>
            </a:pPr>
            <a:r>
              <a:rPr lang="nl-NL" dirty="0"/>
              <a:t>Binnen het thema van de IBS</a:t>
            </a:r>
          </a:p>
          <a:p>
            <a:pPr marL="342900" lvl="1" indent="-342900">
              <a:spcBef>
                <a:spcPts val="1000"/>
              </a:spcBef>
            </a:pPr>
            <a:r>
              <a:rPr lang="nl-NL" dirty="0"/>
              <a:t>4 personen binnen specialisatie</a:t>
            </a:r>
          </a:p>
          <a:p>
            <a:pPr marL="342900" lvl="1" indent="-342900">
              <a:spcBef>
                <a:spcPts val="1000"/>
              </a:spcBef>
            </a:pPr>
            <a:r>
              <a:rPr lang="nl-NL" dirty="0"/>
              <a:t>Basis voor het </a:t>
            </a:r>
            <a:r>
              <a:rPr lang="nl-NL" b="1" dirty="0"/>
              <a:t>reflectiegesprek </a:t>
            </a:r>
            <a:r>
              <a:rPr lang="nl-NL" dirty="0"/>
              <a:t>(individueel)</a:t>
            </a:r>
            <a:endParaRPr lang="nl-NL" b="1" dirty="0"/>
          </a:p>
          <a:p>
            <a:pPr marL="342900" lvl="1" indent="-342900">
              <a:spcBef>
                <a:spcPts val="1000"/>
              </a:spcBef>
            </a:pPr>
            <a:r>
              <a:rPr lang="nl-NL" dirty="0"/>
              <a:t>Als voorbereiding op proeve van bekwaamheid</a:t>
            </a:r>
          </a:p>
          <a:p>
            <a:pPr marL="342900" lvl="1" indent="-342900">
              <a:spcBef>
                <a:spcPts val="1000"/>
              </a:spcBef>
            </a:pPr>
            <a:r>
              <a:rPr lang="nl-NL" dirty="0"/>
              <a:t>Doelgroep; je medestudenten </a:t>
            </a:r>
          </a:p>
          <a:p>
            <a:pPr marL="342900" lvl="1" indent="-342900">
              <a:spcBef>
                <a:spcPts val="1000"/>
              </a:spcBef>
            </a:pPr>
            <a:endParaRPr lang="nl-NL" dirty="0"/>
          </a:p>
          <a:p>
            <a:pPr marL="342900" lvl="1" indent="-342900">
              <a:spcBef>
                <a:spcPts val="1000"/>
              </a:spcBef>
            </a:pPr>
            <a:r>
              <a:rPr lang="nl-NL" dirty="0"/>
              <a:t>Dinsdag 5 maart </a:t>
            </a:r>
            <a:r>
              <a:rPr lang="nl-NL" b="1" dirty="0">
                <a:solidFill>
                  <a:srgbClr val="0070C0"/>
                </a:solidFill>
              </a:rPr>
              <a:t>Go</a:t>
            </a:r>
            <a:r>
              <a:rPr lang="nl-NL" dirty="0"/>
              <a:t>/</a:t>
            </a:r>
            <a:r>
              <a:rPr lang="nl-NL" b="1" dirty="0">
                <a:solidFill>
                  <a:srgbClr val="0070C0"/>
                </a:solidFill>
              </a:rPr>
              <a:t>No Go</a:t>
            </a:r>
            <a:r>
              <a:rPr lang="nl-NL" dirty="0"/>
              <a:t> presentatie</a:t>
            </a:r>
          </a:p>
        </p:txBody>
      </p:sp>
      <p:pic>
        <p:nvPicPr>
          <p:cNvPr id="2050" name="Picture 2" descr="3D-stadsmodellen | Leica Geosystems">
            <a:extLst>
              <a:ext uri="{FF2B5EF4-FFF2-40B4-BE49-F238E27FC236}">
                <a16:creationId xmlns:a16="http://schemas.microsoft.com/office/drawing/2014/main" id="{482494AC-5405-47F7-8C94-3D6EF7CF71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1297" y="2209376"/>
            <a:ext cx="4536526" cy="2427041"/>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88185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67BADF-6AD9-4415-AC5A-95D7FF96F8D8}"/>
              </a:ext>
            </a:extLst>
          </p:cNvPr>
          <p:cNvSpPr>
            <a:spLocks noGrp="1"/>
          </p:cNvSpPr>
          <p:nvPr>
            <p:ph type="title"/>
          </p:nvPr>
        </p:nvSpPr>
        <p:spPr>
          <a:xfrm>
            <a:off x="838200" y="365125"/>
            <a:ext cx="10515600" cy="1325563"/>
          </a:xfrm>
        </p:spPr>
        <p:txBody>
          <a:bodyPr wrap="square" anchor="ctr">
            <a:normAutofit/>
          </a:bodyPr>
          <a:lstStyle/>
          <a:p>
            <a:r>
              <a:rPr lang="nl-NL" dirty="0">
                <a:solidFill>
                  <a:srgbClr val="0070C0"/>
                </a:solidFill>
                <a:latin typeface="Athletics Black" panose="02000000000000000000" pitchFamily="2" charset="0"/>
              </a:rPr>
              <a:t>Best Practice / excursie</a:t>
            </a:r>
          </a:p>
        </p:txBody>
      </p:sp>
      <p:sp>
        <p:nvSpPr>
          <p:cNvPr id="8" name="Tekstvak 7">
            <a:extLst>
              <a:ext uri="{FF2B5EF4-FFF2-40B4-BE49-F238E27FC236}">
                <a16:creationId xmlns:a16="http://schemas.microsoft.com/office/drawing/2014/main" id="{A4679781-13AE-95F0-8CB8-66964DD5C1A9}"/>
              </a:ext>
            </a:extLst>
          </p:cNvPr>
          <p:cNvSpPr txBox="1"/>
          <p:nvPr/>
        </p:nvSpPr>
        <p:spPr>
          <a:xfrm>
            <a:off x="696898" y="1690688"/>
            <a:ext cx="6152224" cy="461665"/>
          </a:xfrm>
          <a:prstGeom prst="rect">
            <a:avLst/>
          </a:prstGeom>
          <a:noFill/>
        </p:spPr>
        <p:txBody>
          <a:bodyPr wrap="square">
            <a:spAutoFit/>
          </a:bodyPr>
          <a:lstStyle/>
          <a:p>
            <a:pPr marL="342900" lvl="1" indent="-342900">
              <a:spcBef>
                <a:spcPts val="1000"/>
              </a:spcBef>
              <a:buFont typeface="Arial" panose="020B0604020202020204" pitchFamily="34" charset="0"/>
              <a:buChar char="•"/>
            </a:pPr>
            <a:r>
              <a:rPr lang="nl-NL" sz="2400" dirty="0"/>
              <a:t>Basis voor het </a:t>
            </a:r>
            <a:r>
              <a:rPr lang="nl-NL" sz="2400" b="1" dirty="0"/>
              <a:t>reflectiegesprek</a:t>
            </a:r>
            <a:r>
              <a:rPr lang="nl-NL" sz="2400" dirty="0"/>
              <a:t> (individueel)</a:t>
            </a:r>
          </a:p>
        </p:txBody>
      </p:sp>
      <p:pic>
        <p:nvPicPr>
          <p:cNvPr id="12" name="Afbeelding 11">
            <a:extLst>
              <a:ext uri="{FF2B5EF4-FFF2-40B4-BE49-F238E27FC236}">
                <a16:creationId xmlns:a16="http://schemas.microsoft.com/office/drawing/2014/main" id="{96FD40A4-C8E0-6583-C162-04CB25C096F0}"/>
              </a:ext>
            </a:extLst>
          </p:cNvPr>
          <p:cNvPicPr>
            <a:picLocks noChangeAspect="1"/>
          </p:cNvPicPr>
          <p:nvPr/>
        </p:nvPicPr>
        <p:blipFill>
          <a:blip r:embed="rId2"/>
          <a:stretch>
            <a:fillRect/>
          </a:stretch>
        </p:blipFill>
        <p:spPr>
          <a:xfrm>
            <a:off x="750968" y="2515939"/>
            <a:ext cx="4908577" cy="3416320"/>
          </a:xfrm>
          <a:prstGeom prst="rect">
            <a:avLst/>
          </a:prstGeom>
          <a:ln>
            <a:noFill/>
          </a:ln>
          <a:effectLst>
            <a:outerShdw blurRad="292100" dist="139700" dir="2700000" algn="tl" rotWithShape="0">
              <a:srgbClr val="333333">
                <a:alpha val="65000"/>
              </a:srgbClr>
            </a:outerShdw>
          </a:effectLst>
        </p:spPr>
      </p:pic>
      <p:sp>
        <p:nvSpPr>
          <p:cNvPr id="14" name="Tekstvak 13">
            <a:extLst>
              <a:ext uri="{FF2B5EF4-FFF2-40B4-BE49-F238E27FC236}">
                <a16:creationId xmlns:a16="http://schemas.microsoft.com/office/drawing/2014/main" id="{2367B7FE-0C0E-120C-A1B0-C1ED39552162}"/>
              </a:ext>
            </a:extLst>
          </p:cNvPr>
          <p:cNvSpPr txBox="1"/>
          <p:nvPr/>
        </p:nvSpPr>
        <p:spPr>
          <a:xfrm>
            <a:off x="6096000" y="2515939"/>
            <a:ext cx="5331781" cy="3416320"/>
          </a:xfrm>
          <a:prstGeom prst="rect">
            <a:avLst/>
          </a:prstGeom>
          <a:noFill/>
          <a:ln>
            <a:solidFill>
              <a:schemeClr val="tx1"/>
            </a:solidFill>
          </a:ln>
        </p:spPr>
        <p:txBody>
          <a:bodyPr wrap="square">
            <a:spAutoFit/>
          </a:bodyPr>
          <a:lstStyle/>
          <a:p>
            <a:r>
              <a:rPr lang="nl-NL" sz="1800" b="1" dirty="0">
                <a:effectLst/>
                <a:latin typeface="Arial" panose="020B0604020202020204" pitchFamily="34" charset="0"/>
                <a:ea typeface="Calibri" panose="020F0502020204030204" pitchFamily="34" charset="0"/>
                <a:cs typeface="Times New Roman" panose="02020603050405020304" pitchFamily="18" charset="0"/>
              </a:rPr>
              <a:t>Reflectie op kerntaak 2, 3 </a:t>
            </a:r>
            <a:r>
              <a:rPr lang="nl-NL" sz="1800" dirty="0">
                <a:effectLst/>
                <a:latin typeface="Arial" panose="020B0604020202020204" pitchFamily="34" charset="0"/>
                <a:ea typeface="Calibri" panose="020F0502020204030204" pitchFamily="34" charset="0"/>
                <a:cs typeface="Times New Roman" panose="02020603050405020304" pitchFamily="18" charset="0"/>
              </a:rPr>
              <a:t>en</a:t>
            </a:r>
            <a:r>
              <a:rPr lang="nl-NL" sz="1800" b="1" dirty="0">
                <a:effectLst/>
                <a:latin typeface="Arial" panose="020B0604020202020204" pitchFamily="34" charset="0"/>
                <a:ea typeface="Calibri" panose="020F0502020204030204" pitchFamily="34" charset="0"/>
                <a:cs typeface="Times New Roman" panose="02020603050405020304" pitchFamily="18" charset="0"/>
              </a:rPr>
              <a:t> 4</a:t>
            </a:r>
          </a:p>
          <a:p>
            <a:endParaRPr lang="nl-NL" sz="1800" b="1" dirty="0">
              <a:effectLst/>
              <a:latin typeface="Arial" panose="020B0604020202020204" pitchFamily="34" charset="0"/>
              <a:ea typeface="Calibri" panose="020F0502020204030204" pitchFamily="34" charset="0"/>
              <a:cs typeface="Times New Roman" panose="02020603050405020304" pitchFamily="18" charset="0"/>
            </a:endParaRPr>
          </a:p>
          <a:p>
            <a:r>
              <a:rPr lang="nl-NL" sz="1800" dirty="0">
                <a:effectLst/>
                <a:latin typeface="Arial" panose="020B0604020202020204" pitchFamily="34" charset="0"/>
                <a:ea typeface="Calibri" panose="020F0502020204030204" pitchFamily="34" charset="0"/>
                <a:cs typeface="Times New Roman" panose="02020603050405020304" pitchFamily="18" charset="0"/>
              </a:rPr>
              <a:t>De assessor kiest willekeurig een werkproces. Van dit werkproces kan de student: </a:t>
            </a:r>
          </a:p>
          <a:p>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nl-NL" sz="1800" dirty="0">
                <a:effectLst/>
                <a:latin typeface="Arial" panose="020B0604020202020204" pitchFamily="34" charset="0"/>
                <a:ea typeface="Calibri" panose="020F0502020204030204" pitchFamily="34" charset="0"/>
                <a:cs typeface="Times New Roman" panose="02020603050405020304" pitchFamily="18" charset="0"/>
              </a:rPr>
              <a:t>Uitleggen wat dit werkproces inhoudt</a:t>
            </a:r>
          </a:p>
          <a:p>
            <a:pPr marL="342900" lvl="0" indent="-342900">
              <a:buFont typeface="Symbol" panose="05050102010706020507" pitchFamily="18" charset="2"/>
              <a:buChar char=""/>
            </a:pPr>
            <a:r>
              <a:rPr lang="nl-NL" sz="1800" dirty="0">
                <a:effectLst/>
                <a:latin typeface="Arial" panose="020B0604020202020204" pitchFamily="34" charset="0"/>
                <a:ea typeface="Calibri" panose="020F0502020204030204" pitchFamily="34" charset="0"/>
                <a:cs typeface="Times New Roman" panose="02020603050405020304" pitchFamily="18" charset="0"/>
              </a:rPr>
              <a:t>Uitleggen hoe dit werkproces in de uitvoering van het </a:t>
            </a:r>
            <a:r>
              <a:rPr lang="nl-NL" sz="1800" b="1" dirty="0">
                <a:effectLst/>
                <a:latin typeface="Arial" panose="020B0604020202020204" pitchFamily="34" charset="0"/>
                <a:ea typeface="Calibri" panose="020F0502020204030204" pitchFamily="34" charset="0"/>
                <a:cs typeface="Times New Roman" panose="02020603050405020304" pitchFamily="18" charset="0"/>
              </a:rPr>
              <a:t>IBS</a:t>
            </a:r>
            <a:r>
              <a:rPr lang="nl-NL" sz="1800" dirty="0">
                <a:effectLst/>
                <a:latin typeface="Arial" panose="020B0604020202020204" pitchFamily="34" charset="0"/>
                <a:ea typeface="Calibri" panose="020F0502020204030204" pitchFamily="34" charset="0"/>
                <a:cs typeface="Times New Roman" panose="02020603050405020304" pitchFamily="18" charset="0"/>
              </a:rPr>
              <a:t> is teruggekomen. </a:t>
            </a:r>
          </a:p>
          <a:p>
            <a:pPr marL="342900" lvl="0" indent="-342900">
              <a:buFont typeface="Symbol" panose="05050102010706020507" pitchFamily="18" charset="2"/>
              <a:buChar char=""/>
            </a:pPr>
            <a:r>
              <a:rPr lang="nl-NL" sz="1800" dirty="0">
                <a:effectLst/>
                <a:latin typeface="Arial" panose="020B0604020202020204" pitchFamily="34" charset="0"/>
                <a:ea typeface="Calibri" panose="020F0502020204030204" pitchFamily="34" charset="0"/>
                <a:cs typeface="Times New Roman" panose="02020603050405020304" pitchFamily="18" charset="0"/>
              </a:rPr>
              <a:t>Een juiste koppeling maken tussen het werkproces en de </a:t>
            </a:r>
            <a:r>
              <a:rPr lang="nl-NL" sz="1800" b="1" dirty="0">
                <a:effectLst/>
                <a:latin typeface="Arial" panose="020B0604020202020204" pitchFamily="34" charset="0"/>
                <a:ea typeface="Calibri" panose="020F0502020204030204" pitchFamily="34" charset="0"/>
                <a:cs typeface="Times New Roman" panose="02020603050405020304" pitchFamily="18" charset="0"/>
              </a:rPr>
              <a:t>praktijk</a:t>
            </a:r>
            <a:r>
              <a:rPr lang="nl-NL" sz="1800" dirty="0">
                <a:effectLst/>
                <a:latin typeface="Arial" panose="020B0604020202020204" pitchFamily="34" charset="0"/>
                <a:ea typeface="Calibri" panose="020F0502020204030204" pitchFamily="34" charset="0"/>
                <a:cs typeface="Times New Roman" panose="02020603050405020304" pitchFamily="18" charset="0"/>
              </a:rPr>
              <a:t>. </a:t>
            </a:r>
          </a:p>
          <a:p>
            <a:pPr marL="342900" lvl="0" indent="-342900">
              <a:buFont typeface="Symbol" panose="05050102010706020507" pitchFamily="18" charset="2"/>
              <a:buChar char=""/>
            </a:pPr>
            <a:endParaRPr lang="nl-NL" dirty="0">
              <a:latin typeface="Arial" panose="020B0604020202020204" pitchFamily="34" charset="0"/>
              <a:ea typeface="Calibri" panose="020F0502020204030204" pitchFamily="34" charset="0"/>
              <a:cs typeface="Times New Roman" panose="02020603050405020304" pitchFamily="18" charset="0"/>
            </a:endParaRPr>
          </a:p>
          <a:p>
            <a:pPr lvl="0"/>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3391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8C8EB-9B0B-39CF-475E-E505A490EC8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8354FD7-38A1-7B6B-F20B-1BA04059FB0F}"/>
              </a:ext>
            </a:extLst>
          </p:cNvPr>
          <p:cNvSpPr>
            <a:spLocks noGrp="1"/>
          </p:cNvSpPr>
          <p:nvPr>
            <p:ph type="title"/>
          </p:nvPr>
        </p:nvSpPr>
        <p:spPr>
          <a:xfrm>
            <a:off x="838200" y="365125"/>
            <a:ext cx="10515600" cy="1325563"/>
          </a:xfrm>
        </p:spPr>
        <p:txBody>
          <a:bodyPr wrap="square" anchor="ctr">
            <a:normAutofit/>
          </a:bodyPr>
          <a:lstStyle/>
          <a:p>
            <a:r>
              <a:rPr lang="nl-NL" dirty="0">
                <a:solidFill>
                  <a:srgbClr val="0070C0"/>
                </a:solidFill>
                <a:latin typeface="Athletics Black" panose="02000000000000000000" pitchFamily="2" charset="0"/>
              </a:rPr>
              <a:t>Best Practice / excursie</a:t>
            </a:r>
          </a:p>
        </p:txBody>
      </p:sp>
      <p:sp>
        <p:nvSpPr>
          <p:cNvPr id="8" name="Tekstvak 7">
            <a:extLst>
              <a:ext uri="{FF2B5EF4-FFF2-40B4-BE49-F238E27FC236}">
                <a16:creationId xmlns:a16="http://schemas.microsoft.com/office/drawing/2014/main" id="{15D53489-2D73-9030-68CB-2DFE4310A0AE}"/>
              </a:ext>
            </a:extLst>
          </p:cNvPr>
          <p:cNvSpPr txBox="1"/>
          <p:nvPr/>
        </p:nvSpPr>
        <p:spPr>
          <a:xfrm>
            <a:off x="696898" y="1690688"/>
            <a:ext cx="6152224" cy="461665"/>
          </a:xfrm>
          <a:prstGeom prst="rect">
            <a:avLst/>
          </a:prstGeom>
          <a:noFill/>
        </p:spPr>
        <p:txBody>
          <a:bodyPr wrap="square">
            <a:spAutoFit/>
          </a:bodyPr>
          <a:lstStyle/>
          <a:p>
            <a:pPr marL="342900" lvl="1" indent="-342900">
              <a:spcBef>
                <a:spcPts val="1000"/>
              </a:spcBef>
              <a:buFont typeface="Arial" panose="020B0604020202020204" pitchFamily="34" charset="0"/>
              <a:buChar char="•"/>
            </a:pPr>
            <a:r>
              <a:rPr lang="nl-NL" sz="2400" dirty="0"/>
              <a:t>Basis voor het </a:t>
            </a:r>
            <a:r>
              <a:rPr lang="nl-NL" sz="2400" b="1" dirty="0"/>
              <a:t>reflectiegesprek</a:t>
            </a:r>
            <a:r>
              <a:rPr lang="nl-NL" sz="2400" dirty="0"/>
              <a:t> (individueel)</a:t>
            </a:r>
          </a:p>
        </p:txBody>
      </p:sp>
      <p:pic>
        <p:nvPicPr>
          <p:cNvPr id="12" name="Afbeelding 11">
            <a:extLst>
              <a:ext uri="{FF2B5EF4-FFF2-40B4-BE49-F238E27FC236}">
                <a16:creationId xmlns:a16="http://schemas.microsoft.com/office/drawing/2014/main" id="{2522DAB0-203D-D036-7B21-A67EEE830367}"/>
              </a:ext>
            </a:extLst>
          </p:cNvPr>
          <p:cNvPicPr>
            <a:picLocks noChangeAspect="1"/>
          </p:cNvPicPr>
          <p:nvPr/>
        </p:nvPicPr>
        <p:blipFill>
          <a:blip r:embed="rId2"/>
          <a:stretch>
            <a:fillRect/>
          </a:stretch>
        </p:blipFill>
        <p:spPr>
          <a:xfrm>
            <a:off x="643258" y="2380261"/>
            <a:ext cx="5103519" cy="3551998"/>
          </a:xfrm>
          <a:prstGeom prst="rect">
            <a:avLst/>
          </a:prstGeom>
          <a:ln>
            <a:noFill/>
          </a:ln>
          <a:effectLst>
            <a:outerShdw blurRad="292100" dist="139700" dir="2700000" algn="tl" rotWithShape="0">
              <a:srgbClr val="333333">
                <a:alpha val="65000"/>
              </a:srgbClr>
            </a:outerShdw>
          </a:effectLst>
        </p:spPr>
      </p:pic>
      <p:sp>
        <p:nvSpPr>
          <p:cNvPr id="14" name="Tekstvak 13">
            <a:extLst>
              <a:ext uri="{FF2B5EF4-FFF2-40B4-BE49-F238E27FC236}">
                <a16:creationId xmlns:a16="http://schemas.microsoft.com/office/drawing/2014/main" id="{42EE6225-3480-51C0-DB47-0A9EB02E5D65}"/>
              </a:ext>
            </a:extLst>
          </p:cNvPr>
          <p:cNvSpPr txBox="1"/>
          <p:nvPr/>
        </p:nvSpPr>
        <p:spPr>
          <a:xfrm>
            <a:off x="6096000" y="2357680"/>
            <a:ext cx="5331781" cy="1689501"/>
          </a:xfrm>
          <a:prstGeom prst="rect">
            <a:avLst/>
          </a:prstGeom>
          <a:noFill/>
          <a:ln>
            <a:solidFill>
              <a:schemeClr val="tx1"/>
            </a:solidFill>
          </a:ln>
        </p:spPr>
        <p:txBody>
          <a:bodyPr wrap="square">
            <a:spAutoFit/>
          </a:bodyPr>
          <a:lstStyle/>
          <a:p>
            <a:pPr>
              <a:lnSpc>
                <a:spcPct val="107000"/>
              </a:lnSpc>
              <a:spcAft>
                <a:spcPts val="800"/>
              </a:spcAft>
            </a:pPr>
            <a:r>
              <a:rPr lang="nl-NL" sz="1600" b="1" dirty="0">
                <a:effectLst/>
                <a:latin typeface="Arial" panose="020B0604020202020204" pitchFamily="34" charset="0"/>
                <a:ea typeface="Calibri" panose="020F0502020204030204" pitchFamily="34" charset="0"/>
                <a:cs typeface="Times New Roman" panose="02020603050405020304" pitchFamily="18" charset="0"/>
              </a:rPr>
              <a:t>ADL-vaardigheden</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p>
            <a:r>
              <a:rPr lang="nl-NL" sz="1600" dirty="0">
                <a:effectLst/>
                <a:latin typeface="Arial" panose="020B0604020202020204" pitchFamily="34" charset="0"/>
                <a:ea typeface="Calibri" panose="020F0502020204030204" pitchFamily="34" charset="0"/>
                <a:cs typeface="Times New Roman" panose="02020603050405020304" pitchFamily="18" charset="0"/>
              </a:rPr>
              <a:t> </a:t>
            </a:r>
          </a:p>
          <a:p>
            <a:r>
              <a:rPr lang="nl-NL" sz="1600" dirty="0">
                <a:effectLst/>
                <a:latin typeface="Arial" panose="020B0604020202020204" pitchFamily="34" charset="0"/>
                <a:ea typeface="Calibri" panose="020F0502020204030204" pitchFamily="34" charset="0"/>
                <a:cs typeface="Times New Roman" panose="02020603050405020304" pitchFamily="18" charset="0"/>
              </a:rPr>
              <a:t>De student kan tenminste </a:t>
            </a:r>
            <a:r>
              <a:rPr lang="nl-NL" sz="1600" b="1" dirty="0">
                <a:effectLst/>
                <a:latin typeface="Arial" panose="020B0604020202020204" pitchFamily="34" charset="0"/>
                <a:ea typeface="Calibri" panose="020F0502020204030204" pitchFamily="34" charset="0"/>
                <a:cs typeface="Times New Roman" panose="02020603050405020304" pitchFamily="18" charset="0"/>
              </a:rPr>
              <a:t>2 ADL-rollen </a:t>
            </a:r>
            <a:r>
              <a:rPr lang="nl-NL" sz="1600" dirty="0">
                <a:effectLst/>
                <a:latin typeface="Arial" panose="020B0604020202020204" pitchFamily="34" charset="0"/>
                <a:ea typeface="Calibri" panose="020F0502020204030204" pitchFamily="34" charset="0"/>
                <a:cs typeface="Times New Roman" panose="02020603050405020304" pitchFamily="18" charset="0"/>
              </a:rPr>
              <a:t>benoemen die </a:t>
            </a:r>
            <a:r>
              <a:rPr lang="nl-NL" sz="1600" b="1" dirty="0">
                <a:effectLst/>
                <a:latin typeface="Arial" panose="020B0604020202020204" pitchFamily="34" charset="0"/>
                <a:ea typeface="Calibri" panose="020F0502020204030204" pitchFamily="34" charset="0"/>
                <a:cs typeface="Times New Roman" panose="02020603050405020304" pitchFamily="18" charset="0"/>
              </a:rPr>
              <a:t>sterk zijn ontwikkeld </a:t>
            </a:r>
            <a:r>
              <a:rPr lang="nl-NL" sz="1600" dirty="0">
                <a:effectLst/>
                <a:latin typeface="Arial" panose="020B0604020202020204" pitchFamily="34" charset="0"/>
                <a:ea typeface="Calibri" panose="020F0502020204030204" pitchFamily="34" charset="0"/>
                <a:cs typeface="Times New Roman" panose="02020603050405020304" pitchFamily="18" charset="0"/>
              </a:rPr>
              <a:t>gedurende deze periode. Per rol onderbouwd de student dit aan de hand van een voorbeeld.</a:t>
            </a:r>
          </a:p>
        </p:txBody>
      </p:sp>
      <p:sp>
        <p:nvSpPr>
          <p:cNvPr id="3" name="Tekstvak 2">
            <a:extLst>
              <a:ext uri="{FF2B5EF4-FFF2-40B4-BE49-F238E27FC236}">
                <a16:creationId xmlns:a16="http://schemas.microsoft.com/office/drawing/2014/main" id="{4D869644-24B6-1EFF-31B6-F015DA5B4983}"/>
              </a:ext>
            </a:extLst>
          </p:cNvPr>
          <p:cNvSpPr txBox="1"/>
          <p:nvPr/>
        </p:nvSpPr>
        <p:spPr>
          <a:xfrm>
            <a:off x="6095999" y="4088421"/>
            <a:ext cx="5331781" cy="1843838"/>
          </a:xfrm>
          <a:prstGeom prst="rect">
            <a:avLst/>
          </a:prstGeom>
          <a:noFill/>
          <a:ln>
            <a:solidFill>
              <a:schemeClr val="tx1"/>
            </a:solidFill>
          </a:ln>
        </p:spPr>
        <p:txBody>
          <a:bodyPr wrap="square">
            <a:spAutoFit/>
          </a:bodyPr>
          <a:lstStyle/>
          <a:p>
            <a:pPr>
              <a:lnSpc>
                <a:spcPct val="107000"/>
              </a:lnSpc>
              <a:spcAft>
                <a:spcPts val="800"/>
              </a:spcAft>
            </a:pPr>
            <a:r>
              <a:rPr lang="nl-NL" sz="1600" b="1" dirty="0">
                <a:effectLst/>
                <a:latin typeface="Arial" panose="020B0604020202020204" pitchFamily="34" charset="0"/>
                <a:ea typeface="Times New Roman" panose="02020603050405020304" pitchFamily="18" charset="0"/>
                <a:cs typeface="Arial" panose="020B0604020202020204" pitchFamily="34" charset="0"/>
              </a:rPr>
              <a:t>ADL-vaardigheden</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dirty="0">
                <a:effectLst/>
                <a:latin typeface="Arial" panose="020B0604020202020204" pitchFamily="34" charset="0"/>
                <a:ea typeface="Calibri" panose="020F0502020204030204" pitchFamily="34" charset="0"/>
                <a:cs typeface="Times New Roman" panose="02020603050405020304" pitchFamily="18" charset="0"/>
              </a:rPr>
              <a:t>De student benoemt </a:t>
            </a:r>
            <a:r>
              <a:rPr lang="nl-NL" sz="1600" b="1" dirty="0">
                <a:effectLst/>
                <a:latin typeface="Arial" panose="020B0604020202020204" pitchFamily="34" charset="0"/>
                <a:ea typeface="Calibri" panose="020F0502020204030204" pitchFamily="34" charset="0"/>
                <a:cs typeface="Times New Roman" panose="02020603050405020304" pitchFamily="18" charset="0"/>
              </a:rPr>
              <a:t>1 ADL-rollen </a:t>
            </a:r>
            <a:r>
              <a:rPr lang="nl-NL" sz="1600" dirty="0">
                <a:effectLst/>
                <a:latin typeface="Arial" panose="020B0604020202020204" pitchFamily="34" charset="0"/>
                <a:ea typeface="Calibri" panose="020F0502020204030204" pitchFamily="34" charset="0"/>
                <a:cs typeface="Times New Roman" panose="02020603050405020304" pitchFamily="18" charset="0"/>
              </a:rPr>
              <a:t>waarop de student zich </a:t>
            </a:r>
            <a:r>
              <a:rPr lang="nl-NL" sz="1600" b="1" dirty="0">
                <a:effectLst/>
                <a:latin typeface="Arial" panose="020B0604020202020204" pitchFamily="34" charset="0"/>
                <a:ea typeface="Calibri" panose="020F0502020204030204" pitchFamily="34" charset="0"/>
                <a:cs typeface="Times New Roman" panose="02020603050405020304" pitchFamily="18" charset="0"/>
              </a:rPr>
              <a:t>extra gaat focussen </a:t>
            </a:r>
            <a:r>
              <a:rPr lang="nl-NL" sz="1600" dirty="0">
                <a:effectLst/>
                <a:latin typeface="Arial" panose="020B0604020202020204" pitchFamily="34" charset="0"/>
                <a:ea typeface="Calibri" panose="020F0502020204030204" pitchFamily="34" charset="0"/>
                <a:cs typeface="Times New Roman" panose="02020603050405020304" pitchFamily="18" charset="0"/>
              </a:rPr>
              <a:t>richting de Proeve van bekwaamheid. </a:t>
            </a:r>
          </a:p>
          <a:p>
            <a:r>
              <a:rPr lang="nl-NL" sz="1600" dirty="0">
                <a:effectLst/>
                <a:latin typeface="Arial" panose="020B0604020202020204" pitchFamily="34" charset="0"/>
                <a:ea typeface="Calibri" panose="020F0502020204030204" pitchFamily="34" charset="0"/>
                <a:cs typeface="Times New Roman" panose="02020603050405020304" pitchFamily="18" charset="0"/>
              </a:rPr>
              <a:t>De student benoemt een duidelijk actieplan om aan deze ADL-rol te gaan werken. </a:t>
            </a:r>
          </a:p>
        </p:txBody>
      </p:sp>
    </p:spTree>
    <p:extLst>
      <p:ext uri="{BB962C8B-B14F-4D97-AF65-F5344CB8AC3E}">
        <p14:creationId xmlns:p14="http://schemas.microsoft.com/office/powerpoint/2010/main" val="1242599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45E24-C0E6-B845-51CB-43BD9C55335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1EFD501-F609-93FE-45C6-B07FDC208A38}"/>
              </a:ext>
            </a:extLst>
          </p:cNvPr>
          <p:cNvSpPr>
            <a:spLocks noGrp="1"/>
          </p:cNvSpPr>
          <p:nvPr>
            <p:ph type="title"/>
          </p:nvPr>
        </p:nvSpPr>
        <p:spPr>
          <a:xfrm>
            <a:off x="838200" y="365125"/>
            <a:ext cx="10515600" cy="1325563"/>
          </a:xfrm>
        </p:spPr>
        <p:txBody>
          <a:bodyPr wrap="square" anchor="ctr">
            <a:normAutofit/>
          </a:bodyPr>
          <a:lstStyle/>
          <a:p>
            <a:r>
              <a:rPr lang="nl-NL" dirty="0">
                <a:solidFill>
                  <a:srgbClr val="0070C0"/>
                </a:solidFill>
                <a:latin typeface="Athletics Black" panose="02000000000000000000" pitchFamily="2" charset="0"/>
              </a:rPr>
              <a:t>Best Practice / excursie</a:t>
            </a:r>
          </a:p>
        </p:txBody>
      </p:sp>
      <p:sp>
        <p:nvSpPr>
          <p:cNvPr id="8" name="Tekstvak 7">
            <a:extLst>
              <a:ext uri="{FF2B5EF4-FFF2-40B4-BE49-F238E27FC236}">
                <a16:creationId xmlns:a16="http://schemas.microsoft.com/office/drawing/2014/main" id="{E54F4BF9-0929-A9A5-6067-FD92016F2201}"/>
              </a:ext>
            </a:extLst>
          </p:cNvPr>
          <p:cNvSpPr txBox="1"/>
          <p:nvPr/>
        </p:nvSpPr>
        <p:spPr>
          <a:xfrm>
            <a:off x="696898" y="1690688"/>
            <a:ext cx="6152224" cy="461665"/>
          </a:xfrm>
          <a:prstGeom prst="rect">
            <a:avLst/>
          </a:prstGeom>
          <a:noFill/>
        </p:spPr>
        <p:txBody>
          <a:bodyPr wrap="square">
            <a:spAutoFit/>
          </a:bodyPr>
          <a:lstStyle/>
          <a:p>
            <a:pPr marL="342900" lvl="1" indent="-342900">
              <a:spcBef>
                <a:spcPts val="1000"/>
              </a:spcBef>
              <a:buFont typeface="Arial" panose="020B0604020202020204" pitchFamily="34" charset="0"/>
              <a:buChar char="•"/>
            </a:pPr>
            <a:r>
              <a:rPr lang="nl-NL" sz="2400" dirty="0"/>
              <a:t>Basis voor het </a:t>
            </a:r>
            <a:r>
              <a:rPr lang="nl-NL" sz="2400" b="1" dirty="0"/>
              <a:t>reflectiegesprek</a:t>
            </a:r>
            <a:r>
              <a:rPr lang="nl-NL" sz="2400" dirty="0"/>
              <a:t> (individueel)</a:t>
            </a:r>
          </a:p>
        </p:txBody>
      </p:sp>
      <p:pic>
        <p:nvPicPr>
          <p:cNvPr id="12" name="Afbeelding 11">
            <a:extLst>
              <a:ext uri="{FF2B5EF4-FFF2-40B4-BE49-F238E27FC236}">
                <a16:creationId xmlns:a16="http://schemas.microsoft.com/office/drawing/2014/main" id="{FD0B06ED-7227-C713-D501-BA27740C07F2}"/>
              </a:ext>
            </a:extLst>
          </p:cNvPr>
          <p:cNvPicPr>
            <a:picLocks noChangeAspect="1"/>
          </p:cNvPicPr>
          <p:nvPr/>
        </p:nvPicPr>
        <p:blipFill>
          <a:blip r:embed="rId2"/>
          <a:stretch>
            <a:fillRect/>
          </a:stretch>
        </p:blipFill>
        <p:spPr>
          <a:xfrm>
            <a:off x="643258" y="2380261"/>
            <a:ext cx="5103519" cy="3551998"/>
          </a:xfrm>
          <a:prstGeom prst="rect">
            <a:avLst/>
          </a:prstGeom>
          <a:ln>
            <a:noFill/>
          </a:ln>
          <a:effectLst>
            <a:outerShdw blurRad="292100" dist="139700" dir="2700000" algn="tl" rotWithShape="0">
              <a:srgbClr val="333333">
                <a:alpha val="65000"/>
              </a:srgbClr>
            </a:outerShdw>
          </a:effectLst>
        </p:spPr>
      </p:pic>
      <p:pic>
        <p:nvPicPr>
          <p:cNvPr id="9" name="Afbeelding 8">
            <a:extLst>
              <a:ext uri="{FF2B5EF4-FFF2-40B4-BE49-F238E27FC236}">
                <a16:creationId xmlns:a16="http://schemas.microsoft.com/office/drawing/2014/main" id="{6E265FC0-C7D8-DC42-54FA-F21DFC6145BD}"/>
              </a:ext>
            </a:extLst>
          </p:cNvPr>
          <p:cNvPicPr>
            <a:picLocks noChangeAspect="1"/>
          </p:cNvPicPr>
          <p:nvPr/>
        </p:nvPicPr>
        <p:blipFill>
          <a:blip r:embed="rId3"/>
          <a:stretch>
            <a:fillRect/>
          </a:stretch>
        </p:blipFill>
        <p:spPr>
          <a:xfrm>
            <a:off x="6235082" y="2797442"/>
            <a:ext cx="6013142" cy="2786363"/>
          </a:xfrm>
          <a:prstGeom prst="rect">
            <a:avLst/>
          </a:prstGeom>
        </p:spPr>
      </p:pic>
    </p:spTree>
    <p:extLst>
      <p:ext uri="{BB962C8B-B14F-4D97-AF65-F5344CB8AC3E}">
        <p14:creationId xmlns:p14="http://schemas.microsoft.com/office/powerpoint/2010/main" val="3367935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orkshop &amp;quot;Stap jij ook in?&amp;quot; - Ondernemend Westervoort">
            <a:extLst>
              <a:ext uri="{FF2B5EF4-FFF2-40B4-BE49-F238E27FC236}">
                <a16:creationId xmlns:a16="http://schemas.microsoft.com/office/drawing/2014/main" id="{6C0A306C-9757-4030-92F3-B08EE0645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5555" y="1064655"/>
            <a:ext cx="7303669" cy="563325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F8390FF1-E0CD-4EC6-A60A-28D96FA1FB39}"/>
              </a:ext>
            </a:extLst>
          </p:cNvPr>
          <p:cNvSpPr>
            <a:spLocks noGrp="1"/>
          </p:cNvSpPr>
          <p:nvPr>
            <p:ph type="title"/>
          </p:nvPr>
        </p:nvSpPr>
        <p:spPr/>
        <p:txBody>
          <a:bodyPr/>
          <a:lstStyle/>
          <a:p>
            <a:r>
              <a:rPr lang="nl-NL" dirty="0">
                <a:latin typeface="Athletics" panose="02000000000000000000" pitchFamily="2" charset="0"/>
              </a:rPr>
              <a:t>Workshop woensdag</a:t>
            </a:r>
          </a:p>
        </p:txBody>
      </p:sp>
    </p:spTree>
    <p:extLst>
      <p:ext uri="{BB962C8B-B14F-4D97-AF65-F5344CB8AC3E}">
        <p14:creationId xmlns:p14="http://schemas.microsoft.com/office/powerpoint/2010/main" val="257395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390FF1-E0CD-4EC6-A60A-28D96FA1FB39}"/>
              </a:ext>
            </a:extLst>
          </p:cNvPr>
          <p:cNvSpPr>
            <a:spLocks noGrp="1"/>
          </p:cNvSpPr>
          <p:nvPr>
            <p:ph type="title"/>
          </p:nvPr>
        </p:nvSpPr>
        <p:spPr/>
        <p:txBody>
          <a:bodyPr/>
          <a:lstStyle/>
          <a:p>
            <a:r>
              <a:rPr lang="nl-NL" dirty="0"/>
              <a:t>Workshop woensdag</a:t>
            </a:r>
          </a:p>
        </p:txBody>
      </p:sp>
      <p:sp>
        <p:nvSpPr>
          <p:cNvPr id="3" name="Tekstvak 2">
            <a:extLst>
              <a:ext uri="{FF2B5EF4-FFF2-40B4-BE49-F238E27FC236}">
                <a16:creationId xmlns:a16="http://schemas.microsoft.com/office/drawing/2014/main" id="{FE061E99-6C24-4391-92D8-B21595584FA9}"/>
              </a:ext>
            </a:extLst>
          </p:cNvPr>
          <p:cNvSpPr txBox="1"/>
          <p:nvPr/>
        </p:nvSpPr>
        <p:spPr>
          <a:xfrm>
            <a:off x="556178" y="1583704"/>
            <a:ext cx="5854669" cy="4893647"/>
          </a:xfrm>
          <a:prstGeom prst="rect">
            <a:avLst/>
          </a:prstGeom>
          <a:noFill/>
        </p:spPr>
        <p:txBody>
          <a:bodyPr wrap="square" rtlCol="0">
            <a:spAutoFit/>
          </a:bodyPr>
          <a:lstStyle/>
          <a:p>
            <a:r>
              <a:rPr lang="nl-NL" sz="1600" b="1" dirty="0">
                <a:solidFill>
                  <a:srgbClr val="0070C0"/>
                </a:solidFill>
                <a:latin typeface="Calibri" panose="020F0502020204030204" pitchFamily="34" charset="0"/>
                <a:cs typeface="Calibri" panose="020F0502020204030204" pitchFamily="34" charset="0"/>
              </a:rPr>
              <a:t>Design Thinking (deel 1)</a:t>
            </a:r>
          </a:p>
          <a:p>
            <a:pPr algn="just"/>
            <a:r>
              <a:rPr lang="nl-NL" sz="1600" dirty="0">
                <a:latin typeface="Calibri" panose="020F0502020204030204" pitchFamily="34" charset="0"/>
                <a:ea typeface="+mj-ea"/>
                <a:cs typeface="Calibri" panose="020F0502020204030204" pitchFamily="34" charset="0"/>
              </a:rPr>
              <a:t>Design Thinking is een methode om complexe problemen op te lossen. In verschillende stappen onderzoek je eerst de uitdaging, genereer je ideeën en kom je uiteindelijk tot een prototype van de oplossing. Het visiedocument is op deze manier opgebouwd en deze workshop kan je helpen om tot een innovatieve visie van de stad van de toekomst te komen. In het eerste deel van deze workshop kijken we naar het definiëren van de uitdaging.  </a:t>
            </a:r>
          </a:p>
          <a:p>
            <a:pPr algn="just"/>
            <a:endParaRPr lang="nl-NL" sz="1600" dirty="0">
              <a:latin typeface="Calibri" panose="020F0502020204030204" pitchFamily="34" charset="0"/>
              <a:cs typeface="Calibri" panose="020F0502020204030204" pitchFamily="34" charset="0"/>
            </a:endParaRPr>
          </a:p>
          <a:p>
            <a:pPr algn="just"/>
            <a:r>
              <a:rPr lang="nl-NL" sz="1600" b="1" dirty="0">
                <a:solidFill>
                  <a:srgbClr val="0070C0"/>
                </a:solidFill>
                <a:latin typeface="Calibri" panose="020F0502020204030204" pitchFamily="34" charset="0"/>
                <a:cs typeface="Calibri" panose="020F0502020204030204" pitchFamily="34" charset="0"/>
              </a:rPr>
              <a:t>Toepassing</a:t>
            </a:r>
          </a:p>
          <a:p>
            <a:pPr algn="just"/>
            <a:r>
              <a:rPr lang="nl-NL" sz="1600" dirty="0">
                <a:latin typeface="Calibri" panose="020F0502020204030204" pitchFamily="34" charset="0"/>
                <a:cs typeface="Calibri" panose="020F0502020204030204" pitchFamily="34" charset="0"/>
              </a:rPr>
              <a:t>Te gebruiken voor:</a:t>
            </a:r>
          </a:p>
          <a:p>
            <a:pPr marL="285750" indent="-285750">
              <a:buFont typeface="Arial" panose="020B0604020202020204" pitchFamily="34" charset="0"/>
              <a:buChar char="•"/>
            </a:pPr>
            <a:r>
              <a:rPr lang="nl-NL" sz="1600" i="1" dirty="0"/>
              <a:t>Het visiedocument</a:t>
            </a:r>
          </a:p>
          <a:p>
            <a:pPr algn="just"/>
            <a:endParaRPr lang="nl-NL" sz="1600" b="1" dirty="0">
              <a:latin typeface="Calibri" panose="020F0502020204030204" pitchFamily="34" charset="0"/>
              <a:cs typeface="Calibri" panose="020F0502020204030204" pitchFamily="34" charset="0"/>
            </a:endParaRPr>
          </a:p>
          <a:p>
            <a:pPr algn="just"/>
            <a:r>
              <a:rPr lang="nl-NL" sz="1600" b="1" dirty="0">
                <a:solidFill>
                  <a:srgbClr val="0070C0"/>
                </a:solidFill>
                <a:latin typeface="Calibri" panose="020F0502020204030204" pitchFamily="34" charset="0"/>
                <a:cs typeface="Calibri" panose="020F0502020204030204" pitchFamily="34" charset="0"/>
              </a:rPr>
              <a:t>Tijdstip - locatie</a:t>
            </a:r>
          </a:p>
          <a:p>
            <a:pPr algn="just"/>
            <a:r>
              <a:rPr lang="nl-NL" sz="1600" b="1" dirty="0">
                <a:latin typeface="Calibri" panose="020F0502020204030204" pitchFamily="34" charset="0"/>
                <a:cs typeface="Calibri" panose="020F0502020204030204" pitchFamily="34" charset="0"/>
              </a:rPr>
              <a:t>10:15 </a:t>
            </a:r>
            <a:r>
              <a:rPr lang="nl-NL" sz="1600" dirty="0">
                <a:latin typeface="Calibri" panose="020F0502020204030204" pitchFamily="34" charset="0"/>
                <a:cs typeface="Calibri" panose="020F0502020204030204" pitchFamily="34" charset="0"/>
              </a:rPr>
              <a:t>of </a:t>
            </a:r>
            <a:r>
              <a:rPr lang="nl-NL" sz="1600" b="1" dirty="0">
                <a:latin typeface="Calibri" panose="020F0502020204030204" pitchFamily="34" charset="0"/>
                <a:cs typeface="Calibri" panose="020F0502020204030204" pitchFamily="34" charset="0"/>
              </a:rPr>
              <a:t>11:15</a:t>
            </a:r>
            <a:r>
              <a:rPr lang="nl-NL" sz="1600" dirty="0">
                <a:latin typeface="Calibri" panose="020F0502020204030204" pitchFamily="34" charset="0"/>
                <a:cs typeface="Calibri" panose="020F0502020204030204" pitchFamily="34" charset="0"/>
              </a:rPr>
              <a:t> - </a:t>
            </a:r>
            <a:r>
              <a:rPr lang="nl-NL" sz="1600" b="1" dirty="0">
                <a:latin typeface="Calibri" panose="020F0502020204030204" pitchFamily="34" charset="0"/>
                <a:cs typeface="Calibri" panose="020F0502020204030204" pitchFamily="34" charset="0"/>
              </a:rPr>
              <a:t>lokaal 7</a:t>
            </a:r>
            <a:r>
              <a:rPr lang="nl-NL" sz="1600" dirty="0">
                <a:latin typeface="Calibri" panose="020F0502020204030204" pitchFamily="34" charset="0"/>
                <a:cs typeface="Calibri" panose="020F0502020204030204" pitchFamily="34" charset="0"/>
              </a:rPr>
              <a:t> </a:t>
            </a:r>
          </a:p>
          <a:p>
            <a:pPr algn="just"/>
            <a:endParaRPr lang="nl-NL" sz="1600" dirty="0">
              <a:latin typeface="Calibri" panose="020F0502020204030204" pitchFamily="34" charset="0"/>
              <a:cs typeface="Calibri" panose="020F0502020204030204" pitchFamily="34" charset="0"/>
            </a:endParaRPr>
          </a:p>
          <a:p>
            <a:r>
              <a:rPr lang="nl-NL" sz="1600" b="1" dirty="0">
                <a:solidFill>
                  <a:srgbClr val="0070C0"/>
                </a:solidFill>
              </a:rPr>
              <a:t>Duur</a:t>
            </a:r>
          </a:p>
          <a:p>
            <a:r>
              <a:rPr lang="nl-NL" sz="1600" dirty="0"/>
              <a:t>20 minuten</a:t>
            </a:r>
          </a:p>
          <a:p>
            <a:pPr algn="just"/>
            <a:endParaRPr lang="nl-NL" sz="1600" dirty="0">
              <a:latin typeface="Calibri" panose="020F0502020204030204" pitchFamily="34" charset="0"/>
              <a:cs typeface="Calibri" panose="020F0502020204030204" pitchFamily="34" charset="0"/>
            </a:endParaRPr>
          </a:p>
        </p:txBody>
      </p:sp>
      <p:pic>
        <p:nvPicPr>
          <p:cNvPr id="4" name="Complete DDD Process 2021.png" descr="Complete DDD Process 2021.png">
            <a:extLst>
              <a:ext uri="{FF2B5EF4-FFF2-40B4-BE49-F238E27FC236}">
                <a16:creationId xmlns:a16="http://schemas.microsoft.com/office/drawing/2014/main" id="{E22EB94D-C471-8F3D-E58C-187FF1921669}"/>
              </a:ext>
            </a:extLst>
          </p:cNvPr>
          <p:cNvPicPr>
            <a:picLocks noChangeAspect="1"/>
          </p:cNvPicPr>
          <p:nvPr/>
        </p:nvPicPr>
        <p:blipFill>
          <a:blip r:embed="rId3"/>
          <a:stretch>
            <a:fillRect/>
          </a:stretch>
        </p:blipFill>
        <p:spPr>
          <a:xfrm>
            <a:off x="6692869" y="1253350"/>
            <a:ext cx="5302469" cy="4577671"/>
          </a:xfrm>
          <a:prstGeom prst="rect">
            <a:avLst/>
          </a:prstGeom>
          <a:ln w="12700">
            <a:miter lim="400000"/>
          </a:ln>
        </p:spPr>
      </p:pic>
    </p:spTree>
    <p:extLst>
      <p:ext uri="{BB962C8B-B14F-4D97-AF65-F5344CB8AC3E}">
        <p14:creationId xmlns:p14="http://schemas.microsoft.com/office/powerpoint/2010/main" val="3186689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390FF1-E0CD-4EC6-A60A-28D96FA1FB39}"/>
              </a:ext>
            </a:extLst>
          </p:cNvPr>
          <p:cNvSpPr>
            <a:spLocks noGrp="1"/>
          </p:cNvSpPr>
          <p:nvPr>
            <p:ph type="title"/>
          </p:nvPr>
        </p:nvSpPr>
        <p:spPr/>
        <p:txBody>
          <a:bodyPr/>
          <a:lstStyle/>
          <a:p>
            <a:r>
              <a:rPr lang="nl-NL" dirty="0"/>
              <a:t>Workshop woensdag</a:t>
            </a:r>
          </a:p>
        </p:txBody>
      </p:sp>
      <p:sp>
        <p:nvSpPr>
          <p:cNvPr id="3" name="Tekstvak 2">
            <a:extLst>
              <a:ext uri="{FF2B5EF4-FFF2-40B4-BE49-F238E27FC236}">
                <a16:creationId xmlns:a16="http://schemas.microsoft.com/office/drawing/2014/main" id="{FE061E99-6C24-4391-92D8-B21595584FA9}"/>
              </a:ext>
            </a:extLst>
          </p:cNvPr>
          <p:cNvSpPr txBox="1"/>
          <p:nvPr/>
        </p:nvSpPr>
        <p:spPr>
          <a:xfrm>
            <a:off x="556180" y="1583704"/>
            <a:ext cx="5101042" cy="5062924"/>
          </a:xfrm>
          <a:prstGeom prst="rect">
            <a:avLst/>
          </a:prstGeom>
          <a:noFill/>
        </p:spPr>
        <p:txBody>
          <a:bodyPr wrap="square" rtlCol="0">
            <a:spAutoFit/>
          </a:bodyPr>
          <a:lstStyle/>
          <a:p>
            <a:r>
              <a:rPr lang="nl-NL" sz="1700" b="1" dirty="0">
                <a:solidFill>
                  <a:srgbClr val="0070C0"/>
                </a:solidFill>
              </a:rPr>
              <a:t>Smart </a:t>
            </a:r>
            <a:r>
              <a:rPr lang="nl-NL" sz="1700" b="1" dirty="0" err="1">
                <a:solidFill>
                  <a:srgbClr val="0070C0"/>
                </a:solidFill>
              </a:rPr>
              <a:t>Cities</a:t>
            </a:r>
            <a:endParaRPr lang="nl-NL" sz="1700" b="1" dirty="0">
              <a:solidFill>
                <a:srgbClr val="0070C0"/>
              </a:solidFill>
            </a:endParaRPr>
          </a:p>
          <a:p>
            <a:pPr algn="just"/>
            <a:r>
              <a:rPr lang="nl-NL" sz="1700" dirty="0">
                <a:solidFill>
                  <a:srgbClr val="212121"/>
                </a:solidFill>
              </a:rPr>
              <a:t>Voor de oplossingen van de toekomst moeten we niet sneller of harder gaan werken maar slimmer. Hoe ziet de slimme stad van de toekomst eruit? En slimme energie? Slim afval? Slim …</a:t>
            </a:r>
            <a:endParaRPr lang="nl-NL" sz="1700" i="1" dirty="0"/>
          </a:p>
          <a:p>
            <a:pPr algn="just"/>
            <a:endParaRPr lang="nl-NL" sz="1700" dirty="0"/>
          </a:p>
          <a:p>
            <a:pPr algn="just"/>
            <a:r>
              <a:rPr lang="nl-NL" sz="1700" b="1" dirty="0">
                <a:solidFill>
                  <a:srgbClr val="0070C0"/>
                </a:solidFill>
              </a:rPr>
              <a:t>Toepassing</a:t>
            </a:r>
          </a:p>
          <a:p>
            <a:r>
              <a:rPr lang="nl-NL" sz="1700" dirty="0"/>
              <a:t>Te gebruiken voor:</a:t>
            </a:r>
          </a:p>
          <a:p>
            <a:pPr marL="285750" indent="-285750">
              <a:buFont typeface="Arial" panose="020B0604020202020204" pitchFamily="34" charset="0"/>
              <a:buChar char="•"/>
            </a:pPr>
            <a:r>
              <a:rPr lang="nl-NL" sz="1700" i="1" dirty="0"/>
              <a:t>LA 2 T&amp;O</a:t>
            </a:r>
          </a:p>
          <a:p>
            <a:pPr marL="285750" indent="-285750">
              <a:buFont typeface="Arial" panose="020B0604020202020204" pitchFamily="34" charset="0"/>
              <a:buChar char="•"/>
            </a:pPr>
            <a:r>
              <a:rPr lang="nl-NL" sz="1700" i="1" dirty="0"/>
              <a:t>Onderdeel 2 ‘Trends &amp; ontwikkelingen’ </a:t>
            </a:r>
            <a:r>
              <a:rPr lang="nl-NL" sz="1700" dirty="0"/>
              <a:t>van het visiedocument.</a:t>
            </a:r>
          </a:p>
          <a:p>
            <a:pPr marL="285750" indent="-285750">
              <a:buFont typeface="Arial" panose="020B0604020202020204" pitchFamily="34" charset="0"/>
              <a:buChar char="•"/>
            </a:pPr>
            <a:r>
              <a:rPr lang="nl-NL" sz="1700" i="1" dirty="0"/>
              <a:t>Onderdeel 4 ‘Visie’ </a:t>
            </a:r>
            <a:r>
              <a:rPr lang="nl-NL" sz="1700" dirty="0"/>
              <a:t>van het visiedocument</a:t>
            </a:r>
          </a:p>
          <a:p>
            <a:pPr algn="just"/>
            <a:endParaRPr lang="nl-NL" sz="1700" b="1" dirty="0"/>
          </a:p>
          <a:p>
            <a:pPr algn="just"/>
            <a:r>
              <a:rPr lang="nl-NL" sz="1700" b="1" dirty="0">
                <a:solidFill>
                  <a:srgbClr val="0070C0"/>
                </a:solidFill>
              </a:rPr>
              <a:t>Tijdstip - locatie</a:t>
            </a:r>
          </a:p>
          <a:p>
            <a:pPr algn="just"/>
            <a:r>
              <a:rPr lang="nl-NL" sz="1700" b="1" dirty="0"/>
              <a:t>10:15 </a:t>
            </a:r>
            <a:r>
              <a:rPr lang="nl-NL" sz="1700" dirty="0"/>
              <a:t>of </a:t>
            </a:r>
            <a:r>
              <a:rPr lang="nl-NL" sz="1700" b="1" dirty="0"/>
              <a:t>11:15</a:t>
            </a:r>
            <a:r>
              <a:rPr lang="nl-NL" sz="1700" dirty="0"/>
              <a:t> - </a:t>
            </a:r>
            <a:r>
              <a:rPr lang="nl-NL" sz="1700" b="1" dirty="0"/>
              <a:t>lokaal 6</a:t>
            </a:r>
          </a:p>
          <a:p>
            <a:pPr algn="just"/>
            <a:endParaRPr lang="nl-NL" sz="1700" b="1" dirty="0"/>
          </a:p>
          <a:p>
            <a:r>
              <a:rPr lang="nl-NL" sz="1700" b="1" dirty="0">
                <a:solidFill>
                  <a:srgbClr val="0070C0"/>
                </a:solidFill>
              </a:rPr>
              <a:t>Duur</a:t>
            </a:r>
          </a:p>
          <a:p>
            <a:r>
              <a:rPr lang="nl-NL" sz="1700" dirty="0"/>
              <a:t>20 minuten</a:t>
            </a:r>
          </a:p>
          <a:p>
            <a:pPr algn="just"/>
            <a:r>
              <a:rPr lang="nl-NL" sz="1700" dirty="0"/>
              <a:t> </a:t>
            </a:r>
          </a:p>
        </p:txBody>
      </p:sp>
      <p:pic>
        <p:nvPicPr>
          <p:cNvPr id="2050" name="Picture 2">
            <a:extLst>
              <a:ext uri="{FF2B5EF4-FFF2-40B4-BE49-F238E27FC236}">
                <a16:creationId xmlns:a16="http://schemas.microsoft.com/office/drawing/2014/main" id="{826DC0AE-B6A9-44AA-8303-BDF458907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394272" y="2204139"/>
            <a:ext cx="5399314" cy="3095606"/>
          </a:xfrm>
          <a:prstGeom prst="rect">
            <a:avLst/>
          </a:prstGeom>
          <a:solidFill>
            <a:srgbClr val="FFFFFF">
              <a:shade val="85000"/>
            </a:srgbClr>
          </a:solidFill>
          <a:ln w="3175"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42393036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7c63a5-6c7f-42bb-9d17-0feff5816463">
      <Terms xmlns="http://schemas.microsoft.com/office/infopath/2007/PartnerControls"/>
    </lcf76f155ced4ddcb4097134ff3c332f>
    <TaxCatchAll xmlns="c20cf8ba-b598-4d03-85bf-01d90a2844ae" xsi:nil="true"/>
    <MediaLengthInSeconds xmlns="c67c63a5-6c7f-42bb-9d17-0feff581646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5" ma:contentTypeDescription="Een nieuw document maken." ma:contentTypeScope="" ma:versionID="b705bd57771d5b5977f7919ee309c30f">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05c3486ec18a18b1f535a3b94463eec2"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4FF143-0ABB-4CFF-A5DD-2BA0E6EC9068}">
  <ds:schemaRefs>
    <ds:schemaRef ds:uri="http://schemas.microsoft.com/office/2006/metadata/properties"/>
    <ds:schemaRef ds:uri="http://schemas.microsoft.com/office/infopath/2007/PartnerControls"/>
    <ds:schemaRef ds:uri="c6f82ce1-f6df-49a5-8b49-cf8409a27aa4"/>
    <ds:schemaRef ds:uri="2c4f0c93-2979-4f27-aab2-70de95932352"/>
    <ds:schemaRef ds:uri="c67c63a5-6c7f-42bb-9d17-0feff5816463"/>
    <ds:schemaRef ds:uri="c20cf8ba-b598-4d03-85bf-01d90a2844ae"/>
  </ds:schemaRefs>
</ds:datastoreItem>
</file>

<file path=customXml/itemProps2.xml><?xml version="1.0" encoding="utf-8"?>
<ds:datastoreItem xmlns:ds="http://schemas.openxmlformats.org/officeDocument/2006/customXml" ds:itemID="{70583B6F-241B-4752-BA3F-65607B61D555}">
  <ds:schemaRefs>
    <ds:schemaRef ds:uri="http://schemas.microsoft.com/sharepoint/v3/contenttype/forms"/>
  </ds:schemaRefs>
</ds:datastoreItem>
</file>

<file path=customXml/itemProps3.xml><?xml version="1.0" encoding="utf-8"?>
<ds:datastoreItem xmlns:ds="http://schemas.openxmlformats.org/officeDocument/2006/customXml" ds:itemID="{FCF5EF7D-9DCC-48FB-B4B1-2BD5581536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461</TotalTime>
  <Words>385</Words>
  <Application>Microsoft Office PowerPoint</Application>
  <PresentationFormat>Breedbeeld</PresentationFormat>
  <Paragraphs>60</Paragraphs>
  <Slides>7</Slides>
  <Notes>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7</vt:i4>
      </vt:variant>
    </vt:vector>
  </HeadingPairs>
  <TitlesOfParts>
    <vt:vector size="14" baseType="lpstr">
      <vt:lpstr>Arial</vt:lpstr>
      <vt:lpstr>Athletics</vt:lpstr>
      <vt:lpstr>Athletics Black</vt:lpstr>
      <vt:lpstr>Calibri</vt:lpstr>
      <vt:lpstr>Calibri Light</vt:lpstr>
      <vt:lpstr>Symbol</vt:lpstr>
      <vt:lpstr>Kantoorthema</vt:lpstr>
      <vt:lpstr>IBS De stad van de toekomst</vt:lpstr>
      <vt:lpstr>Best Practice / excursie</vt:lpstr>
      <vt:lpstr>Best Practice / excursie</vt:lpstr>
      <vt:lpstr>Best Practice / excursie</vt:lpstr>
      <vt:lpstr>Workshop woensdag</vt:lpstr>
      <vt:lpstr>Workshop woensdag</vt:lpstr>
      <vt:lpstr>Workshop woensdag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Thomas Noordeloos</cp:lastModifiedBy>
  <cp:revision>13</cp:revision>
  <dcterms:created xsi:type="dcterms:W3CDTF">2021-07-07T07:37:45Z</dcterms:created>
  <dcterms:modified xsi:type="dcterms:W3CDTF">2024-02-28T08:54:51Z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MediaServiceImageTags">
    <vt:lpwstr/>
  </property>
  <property fmtid="{D5CDD505-2E9C-101B-9397-08002B2CF9AE}" pid="4" name="Order">
    <vt:r8>4282300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