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S::t.noordeloos@helicon.nl::7c446670-7459-44eb-8c93-60d80c060528" providerId="AD" clId="Web-{B5CB2818-14E5-40E2-889F-0CF949E74CB6}"/>
    <pc:docChg chg="modSld">
      <pc:chgData name="Thomas Noordeloos" userId="S::t.noordeloos@helicon.nl::7c446670-7459-44eb-8c93-60d80c060528" providerId="AD" clId="Web-{B5CB2818-14E5-40E2-889F-0CF949E74CB6}" dt="2019-09-16T13:29:15.331" v="5" actId="20577"/>
      <pc:docMkLst>
        <pc:docMk/>
      </pc:docMkLst>
      <pc:sldChg chg="modSp">
        <pc:chgData name="Thomas Noordeloos" userId="S::t.noordeloos@helicon.nl::7c446670-7459-44eb-8c93-60d80c060528" providerId="AD" clId="Web-{B5CB2818-14E5-40E2-889F-0CF949E74CB6}" dt="2019-09-16T13:29:15.331" v="4" actId="20577"/>
        <pc:sldMkLst>
          <pc:docMk/>
          <pc:sldMk cId="4159768415" sldId="256"/>
        </pc:sldMkLst>
        <pc:spChg chg="mod">
          <ac:chgData name="Thomas Noordeloos" userId="S::t.noordeloos@helicon.nl::7c446670-7459-44eb-8c93-60d80c060528" providerId="AD" clId="Web-{B5CB2818-14E5-40E2-889F-0CF949E74CB6}" dt="2019-09-16T13:29:15.331" v="4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  <pc:docChgLst>
    <pc:chgData name="Valerie van den Berg" userId="b7f64057-db8e-423a-b2b5-100c21bc0b3b" providerId="ADAL" clId="{283F705A-55B1-419B-812A-213E8A2794BB}"/>
    <pc:docChg chg="modSld">
      <pc:chgData name="Valerie van den Berg" userId="b7f64057-db8e-423a-b2b5-100c21bc0b3b" providerId="ADAL" clId="{283F705A-55B1-419B-812A-213E8A2794BB}" dt="2020-06-16T08:52:44.310" v="57" actId="20577"/>
      <pc:docMkLst>
        <pc:docMk/>
      </pc:docMkLst>
      <pc:sldChg chg="modSp mod">
        <pc:chgData name="Valerie van den Berg" userId="b7f64057-db8e-423a-b2b5-100c21bc0b3b" providerId="ADAL" clId="{283F705A-55B1-419B-812A-213E8A2794BB}" dt="2020-06-16T08:52:44.310" v="57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283F705A-55B1-419B-812A-213E8A2794BB}" dt="2020-06-16T08:52:44.310" v="57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283F705A-55B1-419B-812A-213E8A2794BB}" dt="2020-06-16T08:49:42.483" v="9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hyperlink" Target="https://www.tilburg.nl/stad-bestuur/bestuur/bestuurlijke-informatie/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5" Type="http://schemas.openxmlformats.org/officeDocument/2006/relationships/hyperlink" Target="https://programmabegroting-2018.tilburg.nl/p3196/leefbaarheid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s://www.tilburg.nl/actueel/nieuws/item/nieuwe-coalitie-presenteert-bestuursakkoord-1/" TargetMode="External"/><Relationship Id="rId9" Type="http://schemas.openxmlformats.org/officeDocument/2006/relationships/image" Target="../media/image4.pn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78197" y="754244"/>
            <a:ext cx="3823855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b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200">
                <a:ea typeface="Calibri" pitchFamily="34" charset="0"/>
                <a:cs typeface="Arial" charset="0"/>
              </a:rPr>
              <a:t>Je kunt informatie verzamelen en verwerken.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Je kunt theorie gebruiken als onderbouwing van je advies.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78195" y="1691772"/>
            <a:ext cx="3823857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Een verslag met daarin uitgewerkte thema’s die belangrijk zijn voor de theoretische onderbouwing van het advies.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978195" y="2648544"/>
            <a:ext cx="3823857" cy="39703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err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  </a:t>
            </a:r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Lees de casus.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Bepaal welke thema’s daarbij horen vanuit je specialisatie.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Per specialisatie werk je minimaal uit: </a:t>
            </a:r>
          </a:p>
          <a:p>
            <a:pPr marL="628650" lvl="2" indent="-171450" eaLnBrk="0" hangingPunct="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Lifestyle: bewegen, gezondheid, groen</a:t>
            </a:r>
          </a:p>
          <a:p>
            <a:pPr marL="628650" lvl="2" indent="-171450" eaLnBrk="0" hangingPunct="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Vrijetijd: </a:t>
            </a:r>
            <a:r>
              <a:rPr lang="nl-NL" sz="1200" err="1">
                <a:ea typeface="Calibri" pitchFamily="34" charset="0"/>
                <a:cs typeface="Arial" charset="0"/>
              </a:rPr>
              <a:t>leisure</a:t>
            </a:r>
            <a:r>
              <a:rPr lang="nl-NL" sz="1200">
                <a:ea typeface="Calibri" pitchFamily="34" charset="0"/>
                <a:cs typeface="Arial" charset="0"/>
              </a:rPr>
              <a:t> regie, recreatie in de stad, duurzaamheid</a:t>
            </a:r>
          </a:p>
          <a:p>
            <a:pPr marL="628650" lvl="2" indent="-171450" eaLnBrk="0" hangingPunct="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Water en energie: klimaatadaptatie, hittestress, waterberging</a:t>
            </a:r>
          </a:p>
          <a:p>
            <a:pPr marL="628650" lvl="2" indent="-171450" eaLnBrk="0" hangingPunct="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Stad en wijk: sociale cohesie, leefbaarheid, groen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Beschrijf welke ambities de gemeente Tilburg heeft op deze thema’s.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Zoek betrouwbare bronnen en lees de voorgestelde bronnen.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Werk elk thema uit met de verzamelde theorie, zodat het uiteindelijk kan dienen als onderbouwing voor je advies. </a:t>
            </a:r>
          </a:p>
          <a:p>
            <a:pPr marL="171450" indent="-171450" eaLnBrk="0" hangingPunct="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Beschrijf per thema waarom het belangrijk is voor een leefbare stad. 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42623" y="754146"/>
            <a:ext cx="3500438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alleen.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Versie 1 op 25-09-2020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/>
              </a:rPr>
              <a:t>Versie 2 </a:t>
            </a:r>
            <a:r>
              <a:rPr lang="nl-NL" sz="1200">
                <a:ea typeface="Calibri" pitchFamily="34" charset="0"/>
                <a:cs typeface="Arial"/>
              </a:rPr>
              <a:t>op 02-10-2020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42623" y="2513702"/>
            <a:ext cx="3507254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Bijeenkomsten onderzoeken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Bijeenkomsten specialisatie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Bezoek gemeente 3 september 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42623" y="3578562"/>
            <a:ext cx="3500438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  <a:hlinkClick r:id="rId3"/>
              </a:rPr>
              <a:t>Bestuurlijke informatie gemeente Tilburg</a:t>
            </a:r>
            <a:endParaRPr lang="nl-NL" sz="120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  <a:hlinkClick r:id="rId4"/>
              </a:rPr>
              <a:t>Nieuwe coalitie gemeente Tilburg presenteert bestuursakkoord </a:t>
            </a:r>
            <a:endParaRPr lang="nl-NL" sz="120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  <a:hlinkClick r:id="rId5"/>
              </a:rPr>
              <a:t>Begroting leefbaarheid gemeente Tilburg</a:t>
            </a:r>
            <a:endParaRPr lang="nl-NL" sz="1200"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508001" y="6672145"/>
            <a:ext cx="8636000" cy="202216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008062" y="12223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2021_LBS_2_Theoretisch kader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7" cstate="print"/>
          <a:srcRect l="21805" r="10840"/>
          <a:stretch/>
        </p:blipFill>
        <p:spPr>
          <a:xfrm>
            <a:off x="617786" y="754146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43175" y="1691772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1678" y="2641032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968976" y="765553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060665" y="3609962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2" cstate="print"/>
          <a:srcRect l="17050" t="33024" r="61669" b="30375"/>
          <a:stretch/>
        </p:blipFill>
        <p:spPr>
          <a:xfrm>
            <a:off x="5084820" y="2622913"/>
            <a:ext cx="269390" cy="260485"/>
          </a:xfrm>
          <a:prstGeom prst="rect">
            <a:avLst/>
          </a:prstGeom>
        </p:spPr>
      </p:pic>
      <p:pic>
        <p:nvPicPr>
          <p:cNvPr id="1026" name="Picture 2" descr="Afbeeldingsresultaat voor leefbare stad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918302"/>
            <a:ext cx="2411761" cy="1499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Afbeeldingsresultaat voor theori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467" y="4993797"/>
            <a:ext cx="1314375" cy="132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CFE5253-AF74-4C27-8075-CBDC4A5612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4D1F01-2E06-4F5F-B6D1-6416C642E6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F21D72-24CA-40A9-B54D-60721FB0A98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Diavoorstelling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Valerie van den Berg</cp:lastModifiedBy>
  <cp:revision>1</cp:revision>
  <cp:lastPrinted>2014-09-03T06:23:20Z</cp:lastPrinted>
  <dcterms:created xsi:type="dcterms:W3CDTF">2014-08-31T07:53:19Z</dcterms:created>
  <dcterms:modified xsi:type="dcterms:W3CDTF">2020-06-16T08:52:47Z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