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B5CB2818-14E5-40E2-889F-0CF949E74CB6}"/>
    <pc:docChg chg="modSld">
      <pc:chgData name="Thomas Noordeloos" userId="S::t.noordeloos@helicon.nl::7c446670-7459-44eb-8c93-60d80c060528" providerId="AD" clId="Web-{B5CB2818-14E5-40E2-889F-0CF949E74CB6}" dt="2019-09-16T13:29:15.331" v="5" actId="20577"/>
      <pc:docMkLst>
        <pc:docMk/>
      </pc:docMkLst>
      <pc:sldChg chg="modSp">
        <pc:chgData name="Thomas Noordeloos" userId="S::t.noordeloos@helicon.nl::7c446670-7459-44eb-8c93-60d80c060528" providerId="AD" clId="Web-{B5CB2818-14E5-40E2-889F-0CF949E74CB6}" dt="2019-09-16T13:29:15.331" v="4" actId="20577"/>
        <pc:sldMkLst>
          <pc:docMk/>
          <pc:sldMk cId="4159768415" sldId="256"/>
        </pc:sldMkLst>
        <pc:spChg chg="mod">
          <ac:chgData name="Thomas Noordeloos" userId="S::t.noordeloos@helicon.nl::7c446670-7459-44eb-8c93-60d80c060528" providerId="AD" clId="Web-{B5CB2818-14E5-40E2-889F-0CF949E74CB6}" dt="2019-09-16T13:29:15.331" v="4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283F705A-55B1-419B-812A-213E8A2794BB}"/>
    <pc:docChg chg="modSld">
      <pc:chgData name="Valerie van den Berg" userId="b7f64057-db8e-423a-b2b5-100c21bc0b3b" providerId="ADAL" clId="{283F705A-55B1-419B-812A-213E8A2794BB}" dt="2020-06-16T08:52:44.310" v="57" actId="20577"/>
      <pc:docMkLst>
        <pc:docMk/>
      </pc:docMkLst>
      <pc:sldChg chg="modSp mod">
        <pc:chgData name="Valerie van den Berg" userId="b7f64057-db8e-423a-b2b5-100c21bc0b3b" providerId="ADAL" clId="{283F705A-55B1-419B-812A-213E8A2794BB}" dt="2020-06-16T08:52:44.310" v="57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283F705A-55B1-419B-812A-213E8A2794BB}" dt="2020-06-16T08:52:44.310" v="57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283F705A-55B1-419B-812A-213E8A2794BB}" dt="2020-06-16T08:49:42.483" v="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hyperlink" Target="https://www.tilburg.nl/stad-bestuur/bestuur/bestuurlijke-informatie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programmabegroting-2018.tilburg.nl/p3196/leefbaarheid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tilburg.nl/actueel/nieuws/item/nieuwe-coalitie-presenteert-bestuursakkoord-1/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4244"/>
            <a:ext cx="382385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>
                <a:ea typeface="Calibri" pitchFamily="34" charset="0"/>
                <a:cs typeface="Arial" charset="0"/>
              </a:rPr>
              <a:t>Je kunt informatie verzamelen en verwerken.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Je kunt theorie gebruiken als onderbouwing van je advies.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8195" y="1691772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>
                <a:ea typeface="Calibri" pitchFamily="34" charset="0"/>
                <a:cs typeface="Arial" charset="0"/>
              </a:rPr>
              <a:t>Een verslag met daarin uitgewerkte thema’s die belangrijk zijn voor de theoretische onderbouwing van het advies.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8195" y="2648544"/>
            <a:ext cx="3823857" cy="39703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Lees de casus.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Bepaal welke thema’s daarbij horen vanuit je specialisatie.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Per specialisatie werk je minimaal uit: 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Lifestyle: bewegen, gezondheid, groen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Vrijetijd: </a:t>
            </a:r>
            <a:r>
              <a:rPr lang="nl-NL" sz="1200" err="1">
                <a:ea typeface="Calibri" pitchFamily="34" charset="0"/>
                <a:cs typeface="Arial" charset="0"/>
              </a:rPr>
              <a:t>leisure</a:t>
            </a:r>
            <a:r>
              <a:rPr lang="nl-NL" sz="1200">
                <a:ea typeface="Calibri" pitchFamily="34" charset="0"/>
                <a:cs typeface="Arial" charset="0"/>
              </a:rPr>
              <a:t> regie, recreatie in de stad, duurzaamheid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Water en energie: klimaatadaptatie, hittestress, waterberging</a:t>
            </a:r>
          </a:p>
          <a:p>
            <a:pPr marL="628650" lvl="2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Stad en wijk: sociale cohesie, leefbaarheid, groen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Beschrijf welke ambities de gemeente Tilburg heeft op deze thema’s.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Zoek betrouwbare bronnen en lees de voorgestelde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Werk elk thema uit met de verzamelde theorie, zodat het uiteindelijk kan dienen als onderbouwing voor je advies.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Beschrijf per thema waarom het belangrijk is voor een leefbare stad.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42623" y="754146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25-09-2020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Versie 2 </a:t>
            </a:r>
            <a:r>
              <a:rPr lang="nl-NL" sz="1200">
                <a:ea typeface="Calibri" pitchFamily="34" charset="0"/>
                <a:cs typeface="Arial"/>
              </a:rPr>
              <a:t>op 02-10-2020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2623" y="2513702"/>
            <a:ext cx="3507254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onderzoeken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</a:rPr>
              <a:t>Bezoek gemeente 3 september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2623" y="3578562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3"/>
              </a:rPr>
              <a:t>Bestuurlijke informatie gemeente Tilburg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4"/>
              </a:rPr>
              <a:t>Nieuwe coalitie gemeente Tilburg presenteert bestuursakkoord </a:t>
            </a:r>
            <a:endParaRPr lang="nl-NL" sz="12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>
                <a:ea typeface="Calibri" pitchFamily="34" charset="0"/>
                <a:cs typeface="Arial" charset="0"/>
                <a:hlinkClick r:id="rId5"/>
              </a:rPr>
              <a:t>Begroting leefbaarheid gemeente Tilburg</a:t>
            </a:r>
            <a:endParaRPr lang="nl-NL" sz="120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008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2021_LBS_2_Theoretisch kader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17786" y="75414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3175" y="169177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678" y="264103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68976" y="76555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60665" y="3609962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4820" y="2622913"/>
            <a:ext cx="269390" cy="260485"/>
          </a:xfrm>
          <a:prstGeom prst="rect">
            <a:avLst/>
          </a:prstGeom>
        </p:spPr>
      </p:pic>
      <p:pic>
        <p:nvPicPr>
          <p:cNvPr id="1026" name="Picture 2" descr="Afbeeldingsresultaat voor leefbare sta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18302"/>
            <a:ext cx="2411761" cy="149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Afbeeldingsresultaat voor theori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467" y="4993797"/>
            <a:ext cx="1314375" cy="132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FE5253-AF74-4C27-8075-CBDC4A5612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4D1F01-2E06-4F5F-B6D1-6416C642E6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F21D72-24CA-40A9-B54D-60721FB0A9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Diavoorstelling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1</cp:revision>
  <cp:lastPrinted>2014-09-03T06:23:20Z</cp:lastPrinted>
  <dcterms:created xsi:type="dcterms:W3CDTF">2014-08-31T07:53:19Z</dcterms:created>
  <dcterms:modified xsi:type="dcterms:W3CDTF">2020-06-16T08:52:47Z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