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368" r:id="rId5"/>
    <p:sldId id="381" r:id="rId6"/>
    <p:sldId id="267" r:id="rId7"/>
    <p:sldId id="369" r:id="rId8"/>
    <p:sldId id="362" r:id="rId9"/>
    <p:sldId id="359" r:id="rId10"/>
    <p:sldId id="373" r:id="rId11"/>
    <p:sldId id="266" r:id="rId12"/>
    <p:sldId id="262" r:id="rId13"/>
    <p:sldId id="377" r:id="rId14"/>
    <p:sldId id="378" r:id="rId15"/>
    <p:sldId id="325" r:id="rId16"/>
    <p:sldId id="326" r:id="rId17"/>
    <p:sldId id="375" r:id="rId18"/>
    <p:sldId id="328" r:id="rId19"/>
    <p:sldId id="374" r:id="rId20"/>
    <p:sldId id="330" r:id="rId21"/>
    <p:sldId id="372" r:id="rId22"/>
    <p:sldId id="358" r:id="rId23"/>
    <p:sldId id="370" r:id="rId24"/>
    <p:sldId id="270" r:id="rId25"/>
    <p:sldId id="364" r:id="rId26"/>
    <p:sldId id="256" r:id="rId27"/>
    <p:sldId id="380" r:id="rId28"/>
    <p:sldId id="329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FC67B-28D9-4CFB-A255-FBD8F1FA8CBF}" v="74" dt="2023-05-10T09:13:44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84" autoAdjust="0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588FC67B-28D9-4CFB-A255-FBD8F1FA8CBF}"/>
    <pc:docChg chg="undo custSel addSld delSld modSld sldOrd">
      <pc:chgData name="Thomas Noordeloos" userId="df9f46e9-7760-4f6a-814f-9e8180d7b46a" providerId="ADAL" clId="{588FC67B-28D9-4CFB-A255-FBD8F1FA8CBF}" dt="2023-05-10T09:19:55.673" v="1333" actId="47"/>
      <pc:docMkLst>
        <pc:docMk/>
      </pc:docMkLst>
      <pc:sldChg chg="del">
        <pc:chgData name="Thomas Noordeloos" userId="df9f46e9-7760-4f6a-814f-9e8180d7b46a" providerId="ADAL" clId="{588FC67B-28D9-4CFB-A255-FBD8F1FA8CBF}" dt="2023-05-10T09:13:32.939" v="1263" actId="47"/>
        <pc:sldMkLst>
          <pc:docMk/>
          <pc:sldMk cId="1914404811" sldId="258"/>
        </pc:sldMkLst>
      </pc:sldChg>
      <pc:sldChg chg="del">
        <pc:chgData name="Thomas Noordeloos" userId="df9f46e9-7760-4f6a-814f-9e8180d7b46a" providerId="ADAL" clId="{588FC67B-28D9-4CFB-A255-FBD8F1FA8CBF}" dt="2023-05-09T11:03:03.379" v="1" actId="47"/>
        <pc:sldMkLst>
          <pc:docMk/>
          <pc:sldMk cId="3491648649" sldId="259"/>
        </pc:sldMkLst>
      </pc:sldChg>
      <pc:sldChg chg="del">
        <pc:chgData name="Thomas Noordeloos" userId="df9f46e9-7760-4f6a-814f-9e8180d7b46a" providerId="ADAL" clId="{588FC67B-28D9-4CFB-A255-FBD8F1FA8CBF}" dt="2023-05-09T11:03:03.379" v="1" actId="47"/>
        <pc:sldMkLst>
          <pc:docMk/>
          <pc:sldMk cId="2052387474" sldId="260"/>
        </pc:sldMkLst>
      </pc:sldChg>
      <pc:sldChg chg="delSp del mod">
        <pc:chgData name="Thomas Noordeloos" userId="df9f46e9-7760-4f6a-814f-9e8180d7b46a" providerId="ADAL" clId="{588FC67B-28D9-4CFB-A255-FBD8F1FA8CBF}" dt="2023-05-09T12:14:58.389" v="502" actId="47"/>
        <pc:sldMkLst>
          <pc:docMk/>
          <pc:sldMk cId="0" sldId="261"/>
        </pc:sldMkLst>
        <pc:spChg chg="del">
          <ac:chgData name="Thomas Noordeloos" userId="df9f46e9-7760-4f6a-814f-9e8180d7b46a" providerId="ADAL" clId="{588FC67B-28D9-4CFB-A255-FBD8F1FA8CBF}" dt="2023-05-09T12:14:21.598" v="497" actId="478"/>
          <ac:spMkLst>
            <pc:docMk/>
            <pc:sldMk cId="0" sldId="261"/>
            <ac:spMk id="329" creationId="{00000000-0000-0000-0000-000000000000}"/>
          </ac:spMkLst>
        </pc:spChg>
        <pc:picChg chg="del">
          <ac:chgData name="Thomas Noordeloos" userId="df9f46e9-7760-4f6a-814f-9e8180d7b46a" providerId="ADAL" clId="{588FC67B-28D9-4CFB-A255-FBD8F1FA8CBF}" dt="2023-05-09T12:14:20.436" v="496" actId="478"/>
          <ac:picMkLst>
            <pc:docMk/>
            <pc:sldMk cId="0" sldId="261"/>
            <ac:picMk id="330" creationId="{00000000-0000-0000-0000-000000000000}"/>
          </ac:picMkLst>
        </pc:picChg>
      </pc:sldChg>
      <pc:sldChg chg="del">
        <pc:chgData name="Thomas Noordeloos" userId="df9f46e9-7760-4f6a-814f-9e8180d7b46a" providerId="ADAL" clId="{588FC67B-28D9-4CFB-A255-FBD8F1FA8CBF}" dt="2023-05-09T11:03:03.379" v="1" actId="47"/>
        <pc:sldMkLst>
          <pc:docMk/>
          <pc:sldMk cId="2898902124" sldId="261"/>
        </pc:sldMkLst>
      </pc:sldChg>
      <pc:sldChg chg="addSp delSp modSp mod modAnim">
        <pc:chgData name="Thomas Noordeloos" userId="df9f46e9-7760-4f6a-814f-9e8180d7b46a" providerId="ADAL" clId="{588FC67B-28D9-4CFB-A255-FBD8F1FA8CBF}" dt="2023-05-10T07:35:47.860" v="648"/>
        <pc:sldMkLst>
          <pc:docMk/>
          <pc:sldMk cId="0" sldId="262"/>
        </pc:sldMkLst>
        <pc:spChg chg="add mod">
          <ac:chgData name="Thomas Noordeloos" userId="df9f46e9-7760-4f6a-814f-9e8180d7b46a" providerId="ADAL" clId="{588FC67B-28D9-4CFB-A255-FBD8F1FA8CBF}" dt="2023-05-09T12:15:35.779" v="505"/>
          <ac:spMkLst>
            <pc:docMk/>
            <pc:sldMk cId="0" sldId="262"/>
            <ac:spMk id="2" creationId="{1E900261-8518-E7E3-45BF-BD220172C711}"/>
          </ac:spMkLst>
        </pc:spChg>
        <pc:spChg chg="del">
          <ac:chgData name="Thomas Noordeloos" userId="df9f46e9-7760-4f6a-814f-9e8180d7b46a" providerId="ADAL" clId="{588FC67B-28D9-4CFB-A255-FBD8F1FA8CBF}" dt="2023-05-09T12:15:03.852" v="503" actId="478"/>
          <ac:spMkLst>
            <pc:docMk/>
            <pc:sldMk cId="0" sldId="262"/>
            <ac:spMk id="342" creationId="{00000000-0000-0000-0000-000000000000}"/>
          </ac:spMkLst>
        </pc:spChg>
        <pc:picChg chg="del">
          <ac:chgData name="Thomas Noordeloos" userId="df9f46e9-7760-4f6a-814f-9e8180d7b46a" providerId="ADAL" clId="{588FC67B-28D9-4CFB-A255-FBD8F1FA8CBF}" dt="2023-05-09T12:15:06.246" v="504" actId="478"/>
          <ac:picMkLst>
            <pc:docMk/>
            <pc:sldMk cId="0" sldId="262"/>
            <ac:picMk id="343" creationId="{00000000-0000-0000-0000-000000000000}"/>
          </ac:picMkLst>
        </pc:picChg>
      </pc:sldChg>
      <pc:sldChg chg="del">
        <pc:chgData name="Thomas Noordeloos" userId="df9f46e9-7760-4f6a-814f-9e8180d7b46a" providerId="ADAL" clId="{588FC67B-28D9-4CFB-A255-FBD8F1FA8CBF}" dt="2023-05-09T11:03:03.379" v="1" actId="47"/>
        <pc:sldMkLst>
          <pc:docMk/>
          <pc:sldMk cId="83892022" sldId="262"/>
        </pc:sldMkLst>
      </pc:sldChg>
      <pc:sldChg chg="del">
        <pc:chgData name="Thomas Noordeloos" userId="df9f46e9-7760-4f6a-814f-9e8180d7b46a" providerId="ADAL" clId="{588FC67B-28D9-4CFB-A255-FBD8F1FA8CBF}" dt="2023-05-09T11:03:03.379" v="1" actId="47"/>
        <pc:sldMkLst>
          <pc:docMk/>
          <pc:sldMk cId="2446642812" sldId="263"/>
        </pc:sldMkLst>
      </pc:sldChg>
      <pc:sldChg chg="del">
        <pc:chgData name="Thomas Noordeloos" userId="df9f46e9-7760-4f6a-814f-9e8180d7b46a" providerId="ADAL" clId="{588FC67B-28D9-4CFB-A255-FBD8F1FA8CBF}" dt="2023-05-09T11:03:03.379" v="1" actId="47"/>
        <pc:sldMkLst>
          <pc:docMk/>
          <pc:sldMk cId="3478085283" sldId="264"/>
        </pc:sldMkLst>
      </pc:sldChg>
      <pc:sldChg chg="del">
        <pc:chgData name="Thomas Noordeloos" userId="df9f46e9-7760-4f6a-814f-9e8180d7b46a" providerId="ADAL" clId="{588FC67B-28D9-4CFB-A255-FBD8F1FA8CBF}" dt="2023-05-09T11:03:03.379" v="1" actId="47"/>
        <pc:sldMkLst>
          <pc:docMk/>
          <pc:sldMk cId="2429038155" sldId="265"/>
        </pc:sldMkLst>
      </pc:sldChg>
      <pc:sldChg chg="delSp add mod modTransition modAnim">
        <pc:chgData name="Thomas Noordeloos" userId="df9f46e9-7760-4f6a-814f-9e8180d7b46a" providerId="ADAL" clId="{588FC67B-28D9-4CFB-A255-FBD8F1FA8CBF}" dt="2023-05-09T12:27:52.939" v="549"/>
        <pc:sldMkLst>
          <pc:docMk/>
          <pc:sldMk cId="0" sldId="266"/>
        </pc:sldMkLst>
        <pc:picChg chg="del">
          <ac:chgData name="Thomas Noordeloos" userId="df9f46e9-7760-4f6a-814f-9e8180d7b46a" providerId="ADAL" clId="{588FC67B-28D9-4CFB-A255-FBD8F1FA8CBF}" dt="2023-05-09T12:27:10.582" v="548" actId="478"/>
          <ac:picMkLst>
            <pc:docMk/>
            <pc:sldMk cId="0" sldId="266"/>
            <ac:picMk id="369" creationId="{00000000-0000-0000-0000-000000000000}"/>
          </ac:picMkLst>
        </pc:picChg>
      </pc:sldChg>
      <pc:sldChg chg="del">
        <pc:chgData name="Thomas Noordeloos" userId="df9f46e9-7760-4f6a-814f-9e8180d7b46a" providerId="ADAL" clId="{588FC67B-28D9-4CFB-A255-FBD8F1FA8CBF}" dt="2023-05-09T11:03:03.379" v="1" actId="47"/>
        <pc:sldMkLst>
          <pc:docMk/>
          <pc:sldMk cId="1752962136" sldId="266"/>
        </pc:sldMkLst>
      </pc:sldChg>
      <pc:sldChg chg="del">
        <pc:chgData name="Thomas Noordeloos" userId="df9f46e9-7760-4f6a-814f-9e8180d7b46a" providerId="ADAL" clId="{588FC67B-28D9-4CFB-A255-FBD8F1FA8CBF}" dt="2023-05-09T11:02:23.288" v="0" actId="47"/>
        <pc:sldMkLst>
          <pc:docMk/>
          <pc:sldMk cId="1439174336" sldId="271"/>
        </pc:sldMkLst>
      </pc:sldChg>
      <pc:sldChg chg="del">
        <pc:chgData name="Thomas Noordeloos" userId="df9f46e9-7760-4f6a-814f-9e8180d7b46a" providerId="ADAL" clId="{588FC67B-28D9-4CFB-A255-FBD8F1FA8CBF}" dt="2023-05-10T09:19:55.673" v="1333" actId="47"/>
        <pc:sldMkLst>
          <pc:docMk/>
          <pc:sldMk cId="341418734" sldId="317"/>
        </pc:sldMkLst>
      </pc:sldChg>
      <pc:sldChg chg="delSp mod">
        <pc:chgData name="Thomas Noordeloos" userId="df9f46e9-7760-4f6a-814f-9e8180d7b46a" providerId="ADAL" clId="{588FC67B-28D9-4CFB-A255-FBD8F1FA8CBF}" dt="2023-05-09T12:21:47.378" v="523" actId="478"/>
        <pc:sldMkLst>
          <pc:docMk/>
          <pc:sldMk cId="0" sldId="325"/>
        </pc:sldMkLst>
        <pc:picChg chg="del">
          <ac:chgData name="Thomas Noordeloos" userId="df9f46e9-7760-4f6a-814f-9e8180d7b46a" providerId="ADAL" clId="{588FC67B-28D9-4CFB-A255-FBD8F1FA8CBF}" dt="2023-05-09T12:21:47.378" v="523" actId="478"/>
          <ac:picMkLst>
            <pc:docMk/>
            <pc:sldMk cId="0" sldId="325"/>
            <ac:picMk id="761" creationId="{00000000-0000-0000-0000-000000000000}"/>
          </ac:picMkLst>
        </pc:picChg>
      </pc:sldChg>
      <pc:sldChg chg="delSp modSp mod">
        <pc:chgData name="Thomas Noordeloos" userId="df9f46e9-7760-4f6a-814f-9e8180d7b46a" providerId="ADAL" clId="{588FC67B-28D9-4CFB-A255-FBD8F1FA8CBF}" dt="2023-05-09T12:21:50.479" v="524" actId="478"/>
        <pc:sldMkLst>
          <pc:docMk/>
          <pc:sldMk cId="0" sldId="326"/>
        </pc:sldMkLst>
        <pc:spChg chg="mod">
          <ac:chgData name="Thomas Noordeloos" userId="df9f46e9-7760-4f6a-814f-9e8180d7b46a" providerId="ADAL" clId="{588FC67B-28D9-4CFB-A255-FBD8F1FA8CBF}" dt="2023-05-09T12:18:54.542" v="513" actId="1076"/>
          <ac:spMkLst>
            <pc:docMk/>
            <pc:sldMk cId="0" sldId="326"/>
            <ac:spMk id="775" creationId="{00000000-0000-0000-0000-000000000000}"/>
          </ac:spMkLst>
        </pc:spChg>
        <pc:spChg chg="mod">
          <ac:chgData name="Thomas Noordeloos" userId="df9f46e9-7760-4f6a-814f-9e8180d7b46a" providerId="ADAL" clId="{588FC67B-28D9-4CFB-A255-FBD8F1FA8CBF}" dt="2023-05-09T12:19:11.184" v="519" actId="1076"/>
          <ac:spMkLst>
            <pc:docMk/>
            <pc:sldMk cId="0" sldId="326"/>
            <ac:spMk id="781" creationId="{00000000-0000-0000-0000-000000000000}"/>
          </ac:spMkLst>
        </pc:spChg>
        <pc:spChg chg="mod">
          <ac:chgData name="Thomas Noordeloos" userId="df9f46e9-7760-4f6a-814f-9e8180d7b46a" providerId="ADAL" clId="{588FC67B-28D9-4CFB-A255-FBD8F1FA8CBF}" dt="2023-05-09T12:19:14.824" v="520" actId="1076"/>
          <ac:spMkLst>
            <pc:docMk/>
            <pc:sldMk cId="0" sldId="326"/>
            <ac:spMk id="787" creationId="{00000000-0000-0000-0000-000000000000}"/>
          </ac:spMkLst>
        </pc:spChg>
        <pc:picChg chg="del">
          <ac:chgData name="Thomas Noordeloos" userId="df9f46e9-7760-4f6a-814f-9e8180d7b46a" providerId="ADAL" clId="{588FC67B-28D9-4CFB-A255-FBD8F1FA8CBF}" dt="2023-05-09T12:21:50.479" v="524" actId="478"/>
          <ac:picMkLst>
            <pc:docMk/>
            <pc:sldMk cId="0" sldId="326"/>
            <ac:picMk id="767" creationId="{00000000-0000-0000-0000-000000000000}"/>
          </ac:picMkLst>
        </pc:picChg>
      </pc:sldChg>
      <pc:sldChg chg="modSp del mod">
        <pc:chgData name="Thomas Noordeloos" userId="df9f46e9-7760-4f6a-814f-9e8180d7b46a" providerId="ADAL" clId="{588FC67B-28D9-4CFB-A255-FBD8F1FA8CBF}" dt="2023-05-09T12:19:43.662" v="521" actId="47"/>
        <pc:sldMkLst>
          <pc:docMk/>
          <pc:sldMk cId="0" sldId="327"/>
        </pc:sldMkLst>
        <pc:spChg chg="mod">
          <ac:chgData name="Thomas Noordeloos" userId="df9f46e9-7760-4f6a-814f-9e8180d7b46a" providerId="ADAL" clId="{588FC67B-28D9-4CFB-A255-FBD8F1FA8CBF}" dt="2023-05-09T12:18:16.728" v="506" actId="27636"/>
          <ac:spMkLst>
            <pc:docMk/>
            <pc:sldMk cId="0" sldId="327"/>
            <ac:spMk id="791" creationId="{00000000-0000-0000-0000-000000000000}"/>
          </ac:spMkLst>
        </pc:spChg>
      </pc:sldChg>
      <pc:sldChg chg="delSp mod">
        <pc:chgData name="Thomas Noordeloos" userId="df9f46e9-7760-4f6a-814f-9e8180d7b46a" providerId="ADAL" clId="{588FC67B-28D9-4CFB-A255-FBD8F1FA8CBF}" dt="2023-05-09T12:22:44.082" v="539" actId="478"/>
        <pc:sldMkLst>
          <pc:docMk/>
          <pc:sldMk cId="0" sldId="328"/>
        </pc:sldMkLst>
        <pc:picChg chg="del">
          <ac:chgData name="Thomas Noordeloos" userId="df9f46e9-7760-4f6a-814f-9e8180d7b46a" providerId="ADAL" clId="{588FC67B-28D9-4CFB-A255-FBD8F1FA8CBF}" dt="2023-05-09T12:22:44.082" v="539" actId="478"/>
          <ac:picMkLst>
            <pc:docMk/>
            <pc:sldMk cId="0" sldId="328"/>
            <ac:picMk id="797" creationId="{00000000-0000-0000-0000-000000000000}"/>
          </ac:picMkLst>
        </pc:picChg>
      </pc:sldChg>
      <pc:sldChg chg="delSp modSp mod">
        <pc:chgData name="Thomas Noordeloos" userId="df9f46e9-7760-4f6a-814f-9e8180d7b46a" providerId="ADAL" clId="{588FC67B-28D9-4CFB-A255-FBD8F1FA8CBF}" dt="2023-05-10T07:41:44.686" v="690" actId="1076"/>
        <pc:sldMkLst>
          <pc:docMk/>
          <pc:sldMk cId="0" sldId="330"/>
        </pc:sldMkLst>
        <pc:spChg chg="mod">
          <ac:chgData name="Thomas Noordeloos" userId="df9f46e9-7760-4f6a-814f-9e8180d7b46a" providerId="ADAL" clId="{588FC67B-28D9-4CFB-A255-FBD8F1FA8CBF}" dt="2023-05-09T12:23:10.238" v="545" actId="1076"/>
          <ac:spMkLst>
            <pc:docMk/>
            <pc:sldMk cId="0" sldId="330"/>
            <ac:spMk id="838" creationId="{00000000-0000-0000-0000-000000000000}"/>
          </ac:spMkLst>
        </pc:spChg>
        <pc:spChg chg="mod">
          <ac:chgData name="Thomas Noordeloos" userId="df9f46e9-7760-4f6a-814f-9e8180d7b46a" providerId="ADAL" clId="{588FC67B-28D9-4CFB-A255-FBD8F1FA8CBF}" dt="2023-05-10T07:41:44.686" v="690" actId="1076"/>
          <ac:spMkLst>
            <pc:docMk/>
            <pc:sldMk cId="0" sldId="330"/>
            <ac:spMk id="844" creationId="{00000000-0000-0000-0000-000000000000}"/>
          </ac:spMkLst>
        </pc:spChg>
        <pc:spChg chg="mod">
          <ac:chgData name="Thomas Noordeloos" userId="df9f46e9-7760-4f6a-814f-9e8180d7b46a" providerId="ADAL" clId="{588FC67B-28D9-4CFB-A255-FBD8F1FA8CBF}" dt="2023-05-09T12:23:15.391" v="546" actId="1076"/>
          <ac:spMkLst>
            <pc:docMk/>
            <pc:sldMk cId="0" sldId="330"/>
            <ac:spMk id="850" creationId="{00000000-0000-0000-0000-000000000000}"/>
          </ac:spMkLst>
        </pc:spChg>
        <pc:spChg chg="mod">
          <ac:chgData name="Thomas Noordeloos" userId="df9f46e9-7760-4f6a-814f-9e8180d7b46a" providerId="ADAL" clId="{588FC67B-28D9-4CFB-A255-FBD8F1FA8CBF}" dt="2023-05-09T12:22:51.896" v="542" actId="1076"/>
          <ac:spMkLst>
            <pc:docMk/>
            <pc:sldMk cId="0" sldId="330"/>
            <ac:spMk id="857" creationId="{00000000-0000-0000-0000-000000000000}"/>
          </ac:spMkLst>
        </pc:spChg>
        <pc:spChg chg="mod">
          <ac:chgData name="Thomas Noordeloos" userId="df9f46e9-7760-4f6a-814f-9e8180d7b46a" providerId="ADAL" clId="{588FC67B-28D9-4CFB-A255-FBD8F1FA8CBF}" dt="2023-05-09T12:23:00.584" v="543" actId="1076"/>
          <ac:spMkLst>
            <pc:docMk/>
            <pc:sldMk cId="0" sldId="330"/>
            <ac:spMk id="863" creationId="{00000000-0000-0000-0000-000000000000}"/>
          </ac:spMkLst>
        </pc:spChg>
        <pc:spChg chg="mod">
          <ac:chgData name="Thomas Noordeloos" userId="df9f46e9-7760-4f6a-814f-9e8180d7b46a" providerId="ADAL" clId="{588FC67B-28D9-4CFB-A255-FBD8F1FA8CBF}" dt="2023-05-09T12:23:03.592" v="544" actId="1076"/>
          <ac:spMkLst>
            <pc:docMk/>
            <pc:sldMk cId="0" sldId="330"/>
            <ac:spMk id="869" creationId="{00000000-0000-0000-0000-000000000000}"/>
          </ac:spMkLst>
        </pc:spChg>
        <pc:picChg chg="del">
          <ac:chgData name="Thomas Noordeloos" userId="df9f46e9-7760-4f6a-814f-9e8180d7b46a" providerId="ADAL" clId="{588FC67B-28D9-4CFB-A255-FBD8F1FA8CBF}" dt="2023-05-09T12:22:47.318" v="541" actId="478"/>
          <ac:picMkLst>
            <pc:docMk/>
            <pc:sldMk cId="0" sldId="330"/>
            <ac:picMk id="830" creationId="{00000000-0000-0000-0000-000000000000}"/>
          </ac:picMkLst>
        </pc:picChg>
      </pc:sldChg>
      <pc:sldChg chg="del">
        <pc:chgData name="Thomas Noordeloos" userId="df9f46e9-7760-4f6a-814f-9e8180d7b46a" providerId="ADAL" clId="{588FC67B-28D9-4CFB-A255-FBD8F1FA8CBF}" dt="2023-05-09T11:03:34.727" v="3" actId="47"/>
        <pc:sldMkLst>
          <pc:docMk/>
          <pc:sldMk cId="876469949" sldId="351"/>
        </pc:sldMkLst>
      </pc:sldChg>
      <pc:sldChg chg="del">
        <pc:chgData name="Thomas Noordeloos" userId="df9f46e9-7760-4f6a-814f-9e8180d7b46a" providerId="ADAL" clId="{588FC67B-28D9-4CFB-A255-FBD8F1FA8CBF}" dt="2023-05-09T11:03:15.127" v="2" actId="47"/>
        <pc:sldMkLst>
          <pc:docMk/>
          <pc:sldMk cId="125858567" sldId="357"/>
        </pc:sldMkLst>
      </pc:sldChg>
      <pc:sldChg chg="delSp modSp mod">
        <pc:chgData name="Thomas Noordeloos" userId="df9f46e9-7760-4f6a-814f-9e8180d7b46a" providerId="ADAL" clId="{588FC67B-28D9-4CFB-A255-FBD8F1FA8CBF}" dt="2023-05-09T12:10:38.361" v="489" actId="478"/>
        <pc:sldMkLst>
          <pc:docMk/>
          <pc:sldMk cId="3912862591" sldId="359"/>
        </pc:sldMkLst>
        <pc:spChg chg="mod topLvl">
          <ac:chgData name="Thomas Noordeloos" userId="df9f46e9-7760-4f6a-814f-9e8180d7b46a" providerId="ADAL" clId="{588FC67B-28D9-4CFB-A255-FBD8F1FA8CBF}" dt="2023-05-09T12:10:33.768" v="485" actId="165"/>
          <ac:spMkLst>
            <pc:docMk/>
            <pc:sldMk cId="3912862591" sldId="359"/>
            <ac:spMk id="4" creationId="{FED2806F-6AF7-AF55-432D-E9535349DEC2}"/>
          </ac:spMkLst>
        </pc:spChg>
        <pc:spChg chg="mod topLvl">
          <ac:chgData name="Thomas Noordeloos" userId="df9f46e9-7760-4f6a-814f-9e8180d7b46a" providerId="ADAL" clId="{588FC67B-28D9-4CFB-A255-FBD8F1FA8CBF}" dt="2023-05-09T12:10:33.768" v="485" actId="165"/>
          <ac:spMkLst>
            <pc:docMk/>
            <pc:sldMk cId="3912862591" sldId="359"/>
            <ac:spMk id="5" creationId="{2C5FF5CB-185C-DA21-D3BF-80E40C53A8A2}"/>
          </ac:spMkLst>
        </pc:spChg>
        <pc:spChg chg="del mod topLvl">
          <ac:chgData name="Thomas Noordeloos" userId="df9f46e9-7760-4f6a-814f-9e8180d7b46a" providerId="ADAL" clId="{588FC67B-28D9-4CFB-A255-FBD8F1FA8CBF}" dt="2023-05-09T12:10:38.361" v="489" actId="478"/>
          <ac:spMkLst>
            <pc:docMk/>
            <pc:sldMk cId="3912862591" sldId="359"/>
            <ac:spMk id="6" creationId="{E57AA398-D83C-A1D4-4AAE-1D813FF3BCF9}"/>
          </ac:spMkLst>
        </pc:spChg>
        <pc:spChg chg="del mod topLvl">
          <ac:chgData name="Thomas Noordeloos" userId="df9f46e9-7760-4f6a-814f-9e8180d7b46a" providerId="ADAL" clId="{588FC67B-28D9-4CFB-A255-FBD8F1FA8CBF}" dt="2023-05-09T12:10:36.360" v="486" actId="478"/>
          <ac:spMkLst>
            <pc:docMk/>
            <pc:sldMk cId="3912862591" sldId="359"/>
            <ac:spMk id="7" creationId="{7FA0C793-E78B-9CF8-C621-44874C3E2060}"/>
          </ac:spMkLst>
        </pc:spChg>
        <pc:spChg chg="del mod topLvl">
          <ac:chgData name="Thomas Noordeloos" userId="df9f46e9-7760-4f6a-814f-9e8180d7b46a" providerId="ADAL" clId="{588FC67B-28D9-4CFB-A255-FBD8F1FA8CBF}" dt="2023-05-09T12:10:37.049" v="488" actId="478"/>
          <ac:spMkLst>
            <pc:docMk/>
            <pc:sldMk cId="3912862591" sldId="359"/>
            <ac:spMk id="8" creationId="{5FFEE95A-A635-EC60-8316-B32A76BDB7B3}"/>
          </ac:spMkLst>
        </pc:spChg>
        <pc:spChg chg="mod topLvl">
          <ac:chgData name="Thomas Noordeloos" userId="df9f46e9-7760-4f6a-814f-9e8180d7b46a" providerId="ADAL" clId="{588FC67B-28D9-4CFB-A255-FBD8F1FA8CBF}" dt="2023-05-09T12:10:33.768" v="485" actId="165"/>
          <ac:spMkLst>
            <pc:docMk/>
            <pc:sldMk cId="3912862591" sldId="359"/>
            <ac:spMk id="9" creationId="{470143AC-0D04-67AA-7483-768CDDA89DEA}"/>
          </ac:spMkLst>
        </pc:spChg>
        <pc:spChg chg="del">
          <ac:chgData name="Thomas Noordeloos" userId="df9f46e9-7760-4f6a-814f-9e8180d7b46a" providerId="ADAL" clId="{588FC67B-28D9-4CFB-A255-FBD8F1FA8CBF}" dt="2023-05-09T12:08:15.793" v="474" actId="478"/>
          <ac:spMkLst>
            <pc:docMk/>
            <pc:sldMk cId="3912862591" sldId="359"/>
            <ac:spMk id="11" creationId="{CAE39DA1-E557-0E53-7DDE-0B64BCB56A10}"/>
          </ac:spMkLst>
        </pc:spChg>
        <pc:spChg chg="del">
          <ac:chgData name="Thomas Noordeloos" userId="df9f46e9-7760-4f6a-814f-9e8180d7b46a" providerId="ADAL" clId="{588FC67B-28D9-4CFB-A255-FBD8F1FA8CBF}" dt="2023-05-09T12:08:15.793" v="474" actId="478"/>
          <ac:spMkLst>
            <pc:docMk/>
            <pc:sldMk cId="3912862591" sldId="359"/>
            <ac:spMk id="12" creationId="{353921A6-3A00-CA99-3D41-893A7AC76CF5}"/>
          </ac:spMkLst>
        </pc:spChg>
        <pc:spChg chg="mod">
          <ac:chgData name="Thomas Noordeloos" userId="df9f46e9-7760-4f6a-814f-9e8180d7b46a" providerId="ADAL" clId="{588FC67B-28D9-4CFB-A255-FBD8F1FA8CBF}" dt="2023-05-09T12:08:58.784" v="479" actId="1076"/>
          <ac:spMkLst>
            <pc:docMk/>
            <pc:sldMk cId="3912862591" sldId="359"/>
            <ac:spMk id="14" creationId="{44C8A031-3A29-BA0A-E459-953A64C63506}"/>
          </ac:spMkLst>
        </pc:spChg>
        <pc:spChg chg="mod topLvl">
          <ac:chgData name="Thomas Noordeloos" userId="df9f46e9-7760-4f6a-814f-9e8180d7b46a" providerId="ADAL" clId="{588FC67B-28D9-4CFB-A255-FBD8F1FA8CBF}" dt="2023-05-09T12:10:30.229" v="484" actId="165"/>
          <ac:spMkLst>
            <pc:docMk/>
            <pc:sldMk cId="3912862591" sldId="359"/>
            <ac:spMk id="15" creationId="{9420B1F5-37F0-509F-E4CA-5EE0921CB713}"/>
          </ac:spMkLst>
        </pc:spChg>
        <pc:spChg chg="del">
          <ac:chgData name="Thomas Noordeloos" userId="df9f46e9-7760-4f6a-814f-9e8180d7b46a" providerId="ADAL" clId="{588FC67B-28D9-4CFB-A255-FBD8F1FA8CBF}" dt="2023-05-09T12:08:15.793" v="474" actId="478"/>
          <ac:spMkLst>
            <pc:docMk/>
            <pc:sldMk cId="3912862591" sldId="359"/>
            <ac:spMk id="17" creationId="{0D03F971-F000-5EDA-D5A9-B97665DC3FD6}"/>
          </ac:spMkLst>
        </pc:spChg>
        <pc:spChg chg="del">
          <ac:chgData name="Thomas Noordeloos" userId="df9f46e9-7760-4f6a-814f-9e8180d7b46a" providerId="ADAL" clId="{588FC67B-28D9-4CFB-A255-FBD8F1FA8CBF}" dt="2023-05-09T12:08:15.793" v="474" actId="478"/>
          <ac:spMkLst>
            <pc:docMk/>
            <pc:sldMk cId="3912862591" sldId="359"/>
            <ac:spMk id="18" creationId="{B2BC4153-2D29-2FFB-18AB-5318F105B547}"/>
          </ac:spMkLst>
        </pc:spChg>
        <pc:spChg chg="del">
          <ac:chgData name="Thomas Noordeloos" userId="df9f46e9-7760-4f6a-814f-9e8180d7b46a" providerId="ADAL" clId="{588FC67B-28D9-4CFB-A255-FBD8F1FA8CBF}" dt="2023-05-09T12:08:15.793" v="474" actId="478"/>
          <ac:spMkLst>
            <pc:docMk/>
            <pc:sldMk cId="3912862591" sldId="359"/>
            <ac:spMk id="19" creationId="{F9E2C8CE-07FF-8996-7AB2-22256DD25A3B}"/>
          </ac:spMkLst>
        </pc:spChg>
        <pc:spChg chg="del">
          <ac:chgData name="Thomas Noordeloos" userId="df9f46e9-7760-4f6a-814f-9e8180d7b46a" providerId="ADAL" clId="{588FC67B-28D9-4CFB-A255-FBD8F1FA8CBF}" dt="2023-05-09T12:08:15.793" v="474" actId="478"/>
          <ac:spMkLst>
            <pc:docMk/>
            <pc:sldMk cId="3912862591" sldId="359"/>
            <ac:spMk id="20" creationId="{2614B81A-E314-B259-CA01-C4B62DF63812}"/>
          </ac:spMkLst>
        </pc:spChg>
        <pc:spChg chg="mod topLvl">
          <ac:chgData name="Thomas Noordeloos" userId="df9f46e9-7760-4f6a-814f-9e8180d7b46a" providerId="ADAL" clId="{588FC67B-28D9-4CFB-A255-FBD8F1FA8CBF}" dt="2023-05-09T12:10:23.480" v="483" actId="165"/>
          <ac:spMkLst>
            <pc:docMk/>
            <pc:sldMk cId="3912862591" sldId="359"/>
            <ac:spMk id="21" creationId="{A2EEDF09-2FCD-BFF4-8DB5-81C5AF7FFACC}"/>
          </ac:spMkLst>
        </pc:spChg>
        <pc:spChg chg="mod">
          <ac:chgData name="Thomas Noordeloos" userId="df9f46e9-7760-4f6a-814f-9e8180d7b46a" providerId="ADAL" clId="{588FC67B-28D9-4CFB-A255-FBD8F1FA8CBF}" dt="2023-05-09T12:09:03.471" v="480" actId="1076"/>
          <ac:spMkLst>
            <pc:docMk/>
            <pc:sldMk cId="3912862591" sldId="359"/>
            <ac:spMk id="23" creationId="{0C87A30A-EC52-84FB-5983-E76380C4B6FF}"/>
          </ac:spMkLst>
        </pc:spChg>
        <pc:grpChg chg="del mod topLvl">
          <ac:chgData name="Thomas Noordeloos" userId="df9f46e9-7760-4f6a-814f-9e8180d7b46a" providerId="ADAL" clId="{588FC67B-28D9-4CFB-A255-FBD8F1FA8CBF}" dt="2023-05-09T12:10:33.768" v="485" actId="165"/>
          <ac:grpSpMkLst>
            <pc:docMk/>
            <pc:sldMk cId="3912862591" sldId="359"/>
            <ac:grpSpMk id="10" creationId="{730E667B-B5AF-250F-9782-750DDF78FDBA}"/>
          </ac:grpSpMkLst>
        </pc:grpChg>
        <pc:grpChg chg="del mod topLvl">
          <ac:chgData name="Thomas Noordeloos" userId="df9f46e9-7760-4f6a-814f-9e8180d7b46a" providerId="ADAL" clId="{588FC67B-28D9-4CFB-A255-FBD8F1FA8CBF}" dt="2023-05-09T12:10:30.229" v="484" actId="165"/>
          <ac:grpSpMkLst>
            <pc:docMk/>
            <pc:sldMk cId="3912862591" sldId="359"/>
            <ac:grpSpMk id="16" creationId="{BBAA0AA4-7950-3C39-F4F5-3E3BA56BF51F}"/>
          </ac:grpSpMkLst>
        </pc:grpChg>
        <pc:grpChg chg="del mod">
          <ac:chgData name="Thomas Noordeloos" userId="df9f46e9-7760-4f6a-814f-9e8180d7b46a" providerId="ADAL" clId="{588FC67B-28D9-4CFB-A255-FBD8F1FA8CBF}" dt="2023-05-09T12:10:23.480" v="483" actId="165"/>
          <ac:grpSpMkLst>
            <pc:docMk/>
            <pc:sldMk cId="3912862591" sldId="359"/>
            <ac:grpSpMk id="22" creationId="{FBA21282-1422-511F-AE3F-22FED53C5C61}"/>
          </ac:grpSpMkLst>
        </pc:grpChg>
        <pc:picChg chg="mod topLvl">
          <ac:chgData name="Thomas Noordeloos" userId="df9f46e9-7760-4f6a-814f-9e8180d7b46a" providerId="ADAL" clId="{588FC67B-28D9-4CFB-A255-FBD8F1FA8CBF}" dt="2023-05-09T12:10:33.768" v="485" actId="165"/>
          <ac:picMkLst>
            <pc:docMk/>
            <pc:sldMk cId="3912862591" sldId="359"/>
            <ac:picMk id="1026" creationId="{A6D130DD-F261-3C3E-FB0B-21EA7EBF7798}"/>
          </ac:picMkLst>
        </pc:picChg>
      </pc:sldChg>
      <pc:sldChg chg="del">
        <pc:chgData name="Thomas Noordeloos" userId="df9f46e9-7760-4f6a-814f-9e8180d7b46a" providerId="ADAL" clId="{588FC67B-28D9-4CFB-A255-FBD8F1FA8CBF}" dt="2023-05-09T11:03:34.727" v="3" actId="47"/>
        <pc:sldMkLst>
          <pc:docMk/>
          <pc:sldMk cId="3070352487" sldId="361"/>
        </pc:sldMkLst>
      </pc:sldChg>
      <pc:sldChg chg="del">
        <pc:chgData name="Thomas Noordeloos" userId="df9f46e9-7760-4f6a-814f-9e8180d7b46a" providerId="ADAL" clId="{588FC67B-28D9-4CFB-A255-FBD8F1FA8CBF}" dt="2023-05-09T11:02:23.288" v="0" actId="47"/>
        <pc:sldMkLst>
          <pc:docMk/>
          <pc:sldMk cId="305488183" sldId="363"/>
        </pc:sldMkLst>
      </pc:sldChg>
      <pc:sldChg chg="addSp modSp new del mod ord modNotesTx">
        <pc:chgData name="Thomas Noordeloos" userId="df9f46e9-7760-4f6a-814f-9e8180d7b46a" providerId="ADAL" clId="{588FC67B-28D9-4CFB-A255-FBD8F1FA8CBF}" dt="2023-05-10T08:58:42.950" v="707" actId="2696"/>
        <pc:sldMkLst>
          <pc:docMk/>
          <pc:sldMk cId="2947517833" sldId="371"/>
        </pc:sldMkLst>
        <pc:spChg chg="mod">
          <ac:chgData name="Thomas Noordeloos" userId="df9f46e9-7760-4f6a-814f-9e8180d7b46a" providerId="ADAL" clId="{588FC67B-28D9-4CFB-A255-FBD8F1FA8CBF}" dt="2023-05-09T11:04:09.750" v="41" actId="313"/>
          <ac:spMkLst>
            <pc:docMk/>
            <pc:sldMk cId="2947517833" sldId="371"/>
            <ac:spMk id="2" creationId="{30237285-39B3-0E24-F7E8-601DC4468079}"/>
          </ac:spMkLst>
        </pc:spChg>
        <pc:graphicFrameChg chg="add mod modGraphic">
          <ac:chgData name="Thomas Noordeloos" userId="df9f46e9-7760-4f6a-814f-9e8180d7b46a" providerId="ADAL" clId="{588FC67B-28D9-4CFB-A255-FBD8F1FA8CBF}" dt="2023-05-10T07:10:05.859" v="557" actId="242"/>
          <ac:graphicFrameMkLst>
            <pc:docMk/>
            <pc:sldMk cId="2947517833" sldId="371"/>
            <ac:graphicFrameMk id="3" creationId="{493EF9E5-A401-5E70-82FC-8DE2A3CFFF0B}"/>
          </ac:graphicFrameMkLst>
        </pc:graphicFrameChg>
      </pc:sldChg>
      <pc:sldChg chg="modSp add mod">
        <pc:chgData name="Thomas Noordeloos" userId="df9f46e9-7760-4f6a-814f-9e8180d7b46a" providerId="ADAL" clId="{588FC67B-28D9-4CFB-A255-FBD8F1FA8CBF}" dt="2023-05-09T14:01:24.642" v="556" actId="1037"/>
        <pc:sldMkLst>
          <pc:docMk/>
          <pc:sldMk cId="923031797" sldId="372"/>
        </pc:sldMkLst>
        <pc:spChg chg="mod">
          <ac:chgData name="Thomas Noordeloos" userId="df9f46e9-7760-4f6a-814f-9e8180d7b46a" providerId="ADAL" clId="{588FC67B-28D9-4CFB-A255-FBD8F1FA8CBF}" dt="2023-05-09T14:01:24.642" v="556" actId="1037"/>
          <ac:spMkLst>
            <pc:docMk/>
            <pc:sldMk cId="923031797" sldId="372"/>
            <ac:spMk id="23" creationId="{0C87A30A-EC52-84FB-5983-E76380C4B6FF}"/>
          </ac:spMkLst>
        </pc:spChg>
      </pc:sldChg>
      <pc:sldChg chg="addSp delSp modSp add mod ord modAnim">
        <pc:chgData name="Thomas Noordeloos" userId="df9f46e9-7760-4f6a-814f-9e8180d7b46a" providerId="ADAL" clId="{588FC67B-28D9-4CFB-A255-FBD8F1FA8CBF}" dt="2023-05-10T08:28:48.437" v="706" actId="1076"/>
        <pc:sldMkLst>
          <pc:docMk/>
          <pc:sldMk cId="3449644290" sldId="373"/>
        </pc:sldMkLst>
        <pc:spChg chg="del">
          <ac:chgData name="Thomas Noordeloos" userId="df9f46e9-7760-4f6a-814f-9e8180d7b46a" providerId="ADAL" clId="{588FC67B-28D9-4CFB-A255-FBD8F1FA8CBF}" dt="2023-05-09T12:14:32.063" v="498" actId="478"/>
          <ac:spMkLst>
            <pc:docMk/>
            <pc:sldMk cId="3449644290" sldId="373"/>
            <ac:spMk id="5" creationId="{2C5FF5CB-185C-DA21-D3BF-80E40C53A8A2}"/>
          </ac:spMkLst>
        </pc:spChg>
        <pc:spChg chg="add del">
          <ac:chgData name="Thomas Noordeloos" userId="df9f46e9-7760-4f6a-814f-9e8180d7b46a" providerId="ADAL" clId="{588FC67B-28D9-4CFB-A255-FBD8F1FA8CBF}" dt="2023-05-09T12:12:45.175" v="493" actId="22"/>
          <ac:spMkLst>
            <pc:docMk/>
            <pc:sldMk cId="3449644290" sldId="373"/>
            <ac:spMk id="6" creationId="{B0F340B4-9B3B-7494-7BA2-F085F1421AAD}"/>
          </ac:spMkLst>
        </pc:spChg>
        <pc:spChg chg="add del mod">
          <ac:chgData name="Thomas Noordeloos" userId="df9f46e9-7760-4f6a-814f-9e8180d7b46a" providerId="ADAL" clId="{588FC67B-28D9-4CFB-A255-FBD8F1FA8CBF}" dt="2023-05-09T12:12:55.553" v="495"/>
          <ac:spMkLst>
            <pc:docMk/>
            <pc:sldMk cId="3449644290" sldId="373"/>
            <ac:spMk id="7" creationId="{E7D84D35-17BC-766E-4C0D-A530EC69CB05}"/>
          </ac:spMkLst>
        </pc:spChg>
        <pc:spChg chg="add del mod">
          <ac:chgData name="Thomas Noordeloos" userId="df9f46e9-7760-4f6a-814f-9e8180d7b46a" providerId="ADAL" clId="{588FC67B-28D9-4CFB-A255-FBD8F1FA8CBF}" dt="2023-05-09T12:12:55.553" v="495"/>
          <ac:spMkLst>
            <pc:docMk/>
            <pc:sldMk cId="3449644290" sldId="373"/>
            <ac:spMk id="8" creationId="{110D5812-4BB7-F0A0-B036-8D49F6067026}"/>
          </ac:spMkLst>
        </pc:spChg>
        <pc:spChg chg="add del mod">
          <ac:chgData name="Thomas Noordeloos" userId="df9f46e9-7760-4f6a-814f-9e8180d7b46a" providerId="ADAL" clId="{588FC67B-28D9-4CFB-A255-FBD8F1FA8CBF}" dt="2023-05-09T12:12:55.553" v="495"/>
          <ac:spMkLst>
            <pc:docMk/>
            <pc:sldMk cId="3449644290" sldId="373"/>
            <ac:spMk id="10" creationId="{EE121332-1167-2C67-BA01-0C23E05BD1C6}"/>
          </ac:spMkLst>
        </pc:spChg>
        <pc:spChg chg="add del mod">
          <ac:chgData name="Thomas Noordeloos" userId="df9f46e9-7760-4f6a-814f-9e8180d7b46a" providerId="ADAL" clId="{588FC67B-28D9-4CFB-A255-FBD8F1FA8CBF}" dt="2023-05-09T12:12:55.553" v="495"/>
          <ac:spMkLst>
            <pc:docMk/>
            <pc:sldMk cId="3449644290" sldId="373"/>
            <ac:spMk id="11" creationId="{4B835AE8-876A-7DEB-9C21-5BD1EF786176}"/>
          </ac:spMkLst>
        </pc:spChg>
        <pc:spChg chg="add del mod">
          <ac:chgData name="Thomas Noordeloos" userId="df9f46e9-7760-4f6a-814f-9e8180d7b46a" providerId="ADAL" clId="{588FC67B-28D9-4CFB-A255-FBD8F1FA8CBF}" dt="2023-05-09T12:12:55.553" v="495"/>
          <ac:spMkLst>
            <pc:docMk/>
            <pc:sldMk cId="3449644290" sldId="373"/>
            <ac:spMk id="12" creationId="{D7D70F99-B8EC-B3C6-7817-A2866797CEAB}"/>
          </ac:spMkLst>
        </pc:spChg>
        <pc:spChg chg="add del mod">
          <ac:chgData name="Thomas Noordeloos" userId="df9f46e9-7760-4f6a-814f-9e8180d7b46a" providerId="ADAL" clId="{588FC67B-28D9-4CFB-A255-FBD8F1FA8CBF}" dt="2023-05-09T12:12:55.553" v="495"/>
          <ac:spMkLst>
            <pc:docMk/>
            <pc:sldMk cId="3449644290" sldId="373"/>
            <ac:spMk id="13" creationId="{10028723-0430-EF74-2FEE-7A76BB7375B3}"/>
          </ac:spMkLst>
        </pc:spChg>
        <pc:spChg chg="del">
          <ac:chgData name="Thomas Noordeloos" userId="df9f46e9-7760-4f6a-814f-9e8180d7b46a" providerId="ADAL" clId="{588FC67B-28D9-4CFB-A255-FBD8F1FA8CBF}" dt="2023-05-09T12:11:02.199" v="491" actId="478"/>
          <ac:spMkLst>
            <pc:docMk/>
            <pc:sldMk cId="3449644290" sldId="373"/>
            <ac:spMk id="14" creationId="{44C8A031-3A29-BA0A-E459-953A64C63506}"/>
          </ac:spMkLst>
        </pc:spChg>
        <pc:spChg chg="add mod">
          <ac:chgData name="Thomas Noordeloos" userId="df9f46e9-7760-4f6a-814f-9e8180d7b46a" providerId="ADAL" clId="{588FC67B-28D9-4CFB-A255-FBD8F1FA8CBF}" dt="2023-05-09T12:14:45.319" v="499"/>
          <ac:spMkLst>
            <pc:docMk/>
            <pc:sldMk cId="3449644290" sldId="373"/>
            <ac:spMk id="18" creationId="{FB9EC001-1A11-9929-F537-71344886FE8A}"/>
          </ac:spMkLst>
        </pc:spChg>
        <pc:spChg chg="add mod">
          <ac:chgData name="Thomas Noordeloos" userId="df9f46e9-7760-4f6a-814f-9e8180d7b46a" providerId="ADAL" clId="{588FC67B-28D9-4CFB-A255-FBD8F1FA8CBF}" dt="2023-05-09T12:14:45.319" v="499"/>
          <ac:spMkLst>
            <pc:docMk/>
            <pc:sldMk cId="3449644290" sldId="373"/>
            <ac:spMk id="19" creationId="{07D6C0C1-01A5-412D-A608-C0B97FD4F682}"/>
          </ac:spMkLst>
        </pc:spChg>
        <pc:spChg chg="add mod">
          <ac:chgData name="Thomas Noordeloos" userId="df9f46e9-7760-4f6a-814f-9e8180d7b46a" providerId="ADAL" clId="{588FC67B-28D9-4CFB-A255-FBD8F1FA8CBF}" dt="2023-05-09T12:14:45.319" v="499"/>
          <ac:spMkLst>
            <pc:docMk/>
            <pc:sldMk cId="3449644290" sldId="373"/>
            <ac:spMk id="20" creationId="{47F0116B-FB92-1BA7-57B2-C5D2EE317B5C}"/>
          </ac:spMkLst>
        </pc:spChg>
        <pc:spChg chg="add mod">
          <ac:chgData name="Thomas Noordeloos" userId="df9f46e9-7760-4f6a-814f-9e8180d7b46a" providerId="ADAL" clId="{588FC67B-28D9-4CFB-A255-FBD8F1FA8CBF}" dt="2023-05-09T12:14:45.319" v="499"/>
          <ac:spMkLst>
            <pc:docMk/>
            <pc:sldMk cId="3449644290" sldId="373"/>
            <ac:spMk id="22" creationId="{EBE500EF-A8AB-F083-9140-77B22C7A46B8}"/>
          </ac:spMkLst>
        </pc:spChg>
        <pc:spChg chg="del">
          <ac:chgData name="Thomas Noordeloos" userId="df9f46e9-7760-4f6a-814f-9e8180d7b46a" providerId="ADAL" clId="{588FC67B-28D9-4CFB-A255-FBD8F1FA8CBF}" dt="2023-05-09T12:11:02.199" v="491" actId="478"/>
          <ac:spMkLst>
            <pc:docMk/>
            <pc:sldMk cId="3449644290" sldId="373"/>
            <ac:spMk id="23" creationId="{0C87A30A-EC52-84FB-5983-E76380C4B6FF}"/>
          </ac:spMkLst>
        </pc:spChg>
        <pc:spChg chg="add mod">
          <ac:chgData name="Thomas Noordeloos" userId="df9f46e9-7760-4f6a-814f-9e8180d7b46a" providerId="ADAL" clId="{588FC67B-28D9-4CFB-A255-FBD8F1FA8CBF}" dt="2023-05-09T12:14:45.319" v="499"/>
          <ac:spMkLst>
            <pc:docMk/>
            <pc:sldMk cId="3449644290" sldId="373"/>
            <ac:spMk id="24" creationId="{2B013426-87D9-461A-15E4-95977A1268EE}"/>
          </ac:spMkLst>
        </pc:spChg>
        <pc:spChg chg="add mod">
          <ac:chgData name="Thomas Noordeloos" userId="df9f46e9-7760-4f6a-814f-9e8180d7b46a" providerId="ADAL" clId="{588FC67B-28D9-4CFB-A255-FBD8F1FA8CBF}" dt="2023-05-09T12:14:45.319" v="499"/>
          <ac:spMkLst>
            <pc:docMk/>
            <pc:sldMk cId="3449644290" sldId="373"/>
            <ac:spMk id="25" creationId="{3A907C2D-1EB2-09CB-1E88-902470D7268C}"/>
          </ac:spMkLst>
        </pc:spChg>
        <pc:spChg chg="add del mod">
          <ac:chgData name="Thomas Noordeloos" userId="df9f46e9-7760-4f6a-814f-9e8180d7b46a" providerId="ADAL" clId="{588FC67B-28D9-4CFB-A255-FBD8F1FA8CBF}" dt="2023-05-09T12:14:53.560" v="501" actId="478"/>
          <ac:spMkLst>
            <pc:docMk/>
            <pc:sldMk cId="3449644290" sldId="373"/>
            <ac:spMk id="28" creationId="{DC86BFFF-AB63-1DB3-5343-ED49C98C1CB9}"/>
          </ac:spMkLst>
        </pc:spChg>
        <pc:spChg chg="add mod">
          <ac:chgData name="Thomas Noordeloos" userId="df9f46e9-7760-4f6a-814f-9e8180d7b46a" providerId="ADAL" clId="{588FC67B-28D9-4CFB-A255-FBD8F1FA8CBF}" dt="2023-05-10T07:33:58.351" v="634" actId="1076"/>
          <ac:spMkLst>
            <pc:docMk/>
            <pc:sldMk cId="3449644290" sldId="373"/>
            <ac:spMk id="29" creationId="{A46DC53B-6989-87BB-6C89-3D32AF87844C}"/>
          </ac:spMkLst>
        </pc:spChg>
        <pc:spChg chg="add mod">
          <ac:chgData name="Thomas Noordeloos" userId="df9f46e9-7760-4f6a-814f-9e8180d7b46a" providerId="ADAL" clId="{588FC67B-28D9-4CFB-A255-FBD8F1FA8CBF}" dt="2023-05-10T07:14:52.536" v="623" actId="207"/>
          <ac:spMkLst>
            <pc:docMk/>
            <pc:sldMk cId="3449644290" sldId="373"/>
            <ac:spMk id="30" creationId="{5BD024E2-81CB-8FEA-14D6-ABCBB85B25EC}"/>
          </ac:spMkLst>
        </pc:spChg>
        <pc:spChg chg="add mod">
          <ac:chgData name="Thomas Noordeloos" userId="df9f46e9-7760-4f6a-814f-9e8180d7b46a" providerId="ADAL" clId="{588FC67B-28D9-4CFB-A255-FBD8F1FA8CBF}" dt="2023-05-10T07:33:51.406" v="633" actId="1076"/>
          <ac:spMkLst>
            <pc:docMk/>
            <pc:sldMk cId="3449644290" sldId="373"/>
            <ac:spMk id="31" creationId="{2846359D-1B7F-105B-8325-41CF7A5FB895}"/>
          </ac:spMkLst>
        </pc:spChg>
        <pc:picChg chg="add del mod">
          <ac:chgData name="Thomas Noordeloos" userId="df9f46e9-7760-4f6a-814f-9e8180d7b46a" providerId="ADAL" clId="{588FC67B-28D9-4CFB-A255-FBD8F1FA8CBF}" dt="2023-05-09T12:12:55.553" v="495"/>
          <ac:picMkLst>
            <pc:docMk/>
            <pc:sldMk cId="3449644290" sldId="373"/>
            <ac:picMk id="16" creationId="{963A2CCB-892A-F2E3-3D9D-A89A1643CD87}"/>
          </ac:picMkLst>
        </pc:picChg>
        <pc:picChg chg="add del mod">
          <ac:chgData name="Thomas Noordeloos" userId="df9f46e9-7760-4f6a-814f-9e8180d7b46a" providerId="ADAL" clId="{588FC67B-28D9-4CFB-A255-FBD8F1FA8CBF}" dt="2023-05-09T12:12:55.553" v="495"/>
          <ac:picMkLst>
            <pc:docMk/>
            <pc:sldMk cId="3449644290" sldId="373"/>
            <ac:picMk id="17" creationId="{FEB53719-35F8-C630-DD01-48595D3D35ED}"/>
          </ac:picMkLst>
        </pc:picChg>
        <pc:picChg chg="add mod">
          <ac:chgData name="Thomas Noordeloos" userId="df9f46e9-7760-4f6a-814f-9e8180d7b46a" providerId="ADAL" clId="{588FC67B-28D9-4CFB-A255-FBD8F1FA8CBF}" dt="2023-05-09T12:14:45.319" v="499"/>
          <ac:picMkLst>
            <pc:docMk/>
            <pc:sldMk cId="3449644290" sldId="373"/>
            <ac:picMk id="26" creationId="{3A8BB205-99DC-1A3B-43B7-74C76C9B3021}"/>
          </ac:picMkLst>
        </pc:picChg>
        <pc:picChg chg="add mod">
          <ac:chgData name="Thomas Noordeloos" userId="df9f46e9-7760-4f6a-814f-9e8180d7b46a" providerId="ADAL" clId="{588FC67B-28D9-4CFB-A255-FBD8F1FA8CBF}" dt="2023-05-09T12:14:45.319" v="499"/>
          <ac:picMkLst>
            <pc:docMk/>
            <pc:sldMk cId="3449644290" sldId="373"/>
            <ac:picMk id="27" creationId="{CB9B7B6D-608B-CE2F-989A-A691961F8FF8}"/>
          </ac:picMkLst>
        </pc:picChg>
        <pc:picChg chg="add mod">
          <ac:chgData name="Thomas Noordeloos" userId="df9f46e9-7760-4f6a-814f-9e8180d7b46a" providerId="ADAL" clId="{588FC67B-28D9-4CFB-A255-FBD8F1FA8CBF}" dt="2023-05-10T08:28:48.437" v="706" actId="1076"/>
          <ac:picMkLst>
            <pc:docMk/>
            <pc:sldMk cId="3449644290" sldId="373"/>
            <ac:picMk id="32" creationId="{899F4BCE-CBB3-A6ED-15BC-0F2141082548}"/>
          </ac:picMkLst>
        </pc:picChg>
        <pc:picChg chg="del">
          <ac:chgData name="Thomas Noordeloos" userId="df9f46e9-7760-4f6a-814f-9e8180d7b46a" providerId="ADAL" clId="{588FC67B-28D9-4CFB-A255-FBD8F1FA8CBF}" dt="2023-05-09T12:11:02.199" v="491" actId="478"/>
          <ac:picMkLst>
            <pc:docMk/>
            <pc:sldMk cId="3449644290" sldId="373"/>
            <ac:picMk id="1026" creationId="{A6D130DD-F261-3C3E-FB0B-21EA7EBF7798}"/>
          </ac:picMkLst>
        </pc:picChg>
        <pc:picChg chg="add mod">
          <ac:chgData name="Thomas Noordeloos" userId="df9f46e9-7760-4f6a-814f-9e8180d7b46a" providerId="ADAL" clId="{588FC67B-28D9-4CFB-A255-FBD8F1FA8CBF}" dt="2023-05-10T07:33:42.160" v="632" actId="1076"/>
          <ac:picMkLst>
            <pc:docMk/>
            <pc:sldMk cId="3449644290" sldId="373"/>
            <ac:picMk id="1028" creationId="{7CD7C9F0-B2AD-1C44-06CA-728F38741F11}"/>
          </ac:picMkLst>
        </pc:picChg>
      </pc:sldChg>
      <pc:sldChg chg="delSp modSp mod">
        <pc:chgData name="Thomas Noordeloos" userId="df9f46e9-7760-4f6a-814f-9e8180d7b46a" providerId="ADAL" clId="{588FC67B-28D9-4CFB-A255-FBD8F1FA8CBF}" dt="2023-05-10T07:41:00.956" v="671" actId="1076"/>
        <pc:sldMkLst>
          <pc:docMk/>
          <pc:sldMk cId="0" sldId="374"/>
        </pc:sldMkLst>
        <pc:spChg chg="mod">
          <ac:chgData name="Thomas Noordeloos" userId="df9f46e9-7760-4f6a-814f-9e8180d7b46a" providerId="ADAL" clId="{588FC67B-28D9-4CFB-A255-FBD8F1FA8CBF}" dt="2023-05-09T12:22:35.576" v="538" actId="1076"/>
          <ac:spMkLst>
            <pc:docMk/>
            <pc:sldMk cId="0" sldId="374"/>
            <ac:spMk id="813" creationId="{00000000-0000-0000-0000-000000000000}"/>
          </ac:spMkLst>
        </pc:spChg>
        <pc:spChg chg="mod">
          <ac:chgData name="Thomas Noordeloos" userId="df9f46e9-7760-4f6a-814f-9e8180d7b46a" providerId="ADAL" clId="{588FC67B-28D9-4CFB-A255-FBD8F1FA8CBF}" dt="2023-05-10T07:41:00.956" v="671" actId="1076"/>
          <ac:spMkLst>
            <pc:docMk/>
            <pc:sldMk cId="0" sldId="374"/>
            <ac:spMk id="819" creationId="{00000000-0000-0000-0000-000000000000}"/>
          </ac:spMkLst>
        </pc:spChg>
        <pc:spChg chg="mod">
          <ac:chgData name="Thomas Noordeloos" userId="df9f46e9-7760-4f6a-814f-9e8180d7b46a" providerId="ADAL" clId="{588FC67B-28D9-4CFB-A255-FBD8F1FA8CBF}" dt="2023-05-09T12:22:22.976" v="537" actId="1076"/>
          <ac:spMkLst>
            <pc:docMk/>
            <pc:sldMk cId="0" sldId="374"/>
            <ac:spMk id="825" creationId="{00000000-0000-0000-0000-000000000000}"/>
          </ac:spMkLst>
        </pc:spChg>
        <pc:picChg chg="del">
          <ac:chgData name="Thomas Noordeloos" userId="df9f46e9-7760-4f6a-814f-9e8180d7b46a" providerId="ADAL" clId="{588FC67B-28D9-4CFB-A255-FBD8F1FA8CBF}" dt="2023-05-09T12:22:45.864" v="540" actId="478"/>
          <ac:picMkLst>
            <pc:docMk/>
            <pc:sldMk cId="0" sldId="374"/>
            <ac:picMk id="805" creationId="{00000000-0000-0000-0000-000000000000}"/>
          </ac:picMkLst>
        </pc:picChg>
      </pc:sldChg>
      <pc:sldChg chg="add">
        <pc:chgData name="Thomas Noordeloos" userId="df9f46e9-7760-4f6a-814f-9e8180d7b46a" providerId="ADAL" clId="{588FC67B-28D9-4CFB-A255-FBD8F1FA8CBF}" dt="2023-05-09T12:19:46.216" v="522"/>
        <pc:sldMkLst>
          <pc:docMk/>
          <pc:sldMk cId="1506101348" sldId="375"/>
        </pc:sldMkLst>
      </pc:sldChg>
      <pc:sldChg chg="delSp add del ord modAnim">
        <pc:chgData name="Thomas Noordeloos" userId="df9f46e9-7760-4f6a-814f-9e8180d7b46a" providerId="ADAL" clId="{588FC67B-28D9-4CFB-A255-FBD8F1FA8CBF}" dt="2023-05-10T07:35:29.743" v="645" actId="47"/>
        <pc:sldMkLst>
          <pc:docMk/>
          <pc:sldMk cId="3851166479" sldId="376"/>
        </pc:sldMkLst>
        <pc:spChg chg="del">
          <ac:chgData name="Thomas Noordeloos" userId="df9f46e9-7760-4f6a-814f-9e8180d7b46a" providerId="ADAL" clId="{588FC67B-28D9-4CFB-A255-FBD8F1FA8CBF}" dt="2023-05-10T07:34:53.865" v="642" actId="478"/>
          <ac:spMkLst>
            <pc:docMk/>
            <pc:sldMk cId="3851166479" sldId="376"/>
            <ac:spMk id="29" creationId="{A46DC53B-6989-87BB-6C89-3D32AF87844C}"/>
          </ac:spMkLst>
        </pc:spChg>
        <pc:spChg chg="del">
          <ac:chgData name="Thomas Noordeloos" userId="df9f46e9-7760-4f6a-814f-9e8180d7b46a" providerId="ADAL" clId="{588FC67B-28D9-4CFB-A255-FBD8F1FA8CBF}" dt="2023-05-10T07:34:53.865" v="642" actId="478"/>
          <ac:spMkLst>
            <pc:docMk/>
            <pc:sldMk cId="3851166479" sldId="376"/>
            <ac:spMk id="30" creationId="{5BD024E2-81CB-8FEA-14D6-ABCBB85B25EC}"/>
          </ac:spMkLst>
        </pc:spChg>
        <pc:spChg chg="del">
          <ac:chgData name="Thomas Noordeloos" userId="df9f46e9-7760-4f6a-814f-9e8180d7b46a" providerId="ADAL" clId="{588FC67B-28D9-4CFB-A255-FBD8F1FA8CBF}" dt="2023-05-10T07:34:53.865" v="642" actId="478"/>
          <ac:spMkLst>
            <pc:docMk/>
            <pc:sldMk cId="3851166479" sldId="376"/>
            <ac:spMk id="31" creationId="{2846359D-1B7F-105B-8325-41CF7A5FB895}"/>
          </ac:spMkLst>
        </pc:spChg>
        <pc:picChg chg="del">
          <ac:chgData name="Thomas Noordeloos" userId="df9f46e9-7760-4f6a-814f-9e8180d7b46a" providerId="ADAL" clId="{588FC67B-28D9-4CFB-A255-FBD8F1FA8CBF}" dt="2023-05-10T07:34:53.865" v="642" actId="478"/>
          <ac:picMkLst>
            <pc:docMk/>
            <pc:sldMk cId="3851166479" sldId="376"/>
            <ac:picMk id="32" creationId="{899F4BCE-CBB3-A6ED-15BC-0F2141082548}"/>
          </ac:picMkLst>
        </pc:picChg>
        <pc:picChg chg="del">
          <ac:chgData name="Thomas Noordeloos" userId="df9f46e9-7760-4f6a-814f-9e8180d7b46a" providerId="ADAL" clId="{588FC67B-28D9-4CFB-A255-FBD8F1FA8CBF}" dt="2023-05-10T07:34:53.865" v="642" actId="478"/>
          <ac:picMkLst>
            <pc:docMk/>
            <pc:sldMk cId="3851166479" sldId="376"/>
            <ac:picMk id="1028" creationId="{7CD7C9F0-B2AD-1C44-06CA-728F38741F11}"/>
          </ac:picMkLst>
        </pc:picChg>
      </pc:sldChg>
      <pc:sldChg chg="addSp delSp modSp add mod">
        <pc:chgData name="Thomas Noordeloos" userId="df9f46e9-7760-4f6a-814f-9e8180d7b46a" providerId="ADAL" clId="{588FC67B-28D9-4CFB-A255-FBD8F1FA8CBF}" dt="2023-05-10T08:04:52.232" v="704" actId="1076"/>
        <pc:sldMkLst>
          <pc:docMk/>
          <pc:sldMk cId="3755703547" sldId="377"/>
        </pc:sldMkLst>
        <pc:spChg chg="del">
          <ac:chgData name="Thomas Noordeloos" userId="df9f46e9-7760-4f6a-814f-9e8180d7b46a" providerId="ADAL" clId="{588FC67B-28D9-4CFB-A255-FBD8F1FA8CBF}" dt="2023-05-10T07:35:07.810" v="644" actId="478"/>
          <ac:spMkLst>
            <pc:docMk/>
            <pc:sldMk cId="3755703547" sldId="377"/>
            <ac:spMk id="334" creationId="{00000000-0000-0000-0000-000000000000}"/>
          </ac:spMkLst>
        </pc:spChg>
        <pc:spChg chg="del">
          <ac:chgData name="Thomas Noordeloos" userId="df9f46e9-7760-4f6a-814f-9e8180d7b46a" providerId="ADAL" clId="{588FC67B-28D9-4CFB-A255-FBD8F1FA8CBF}" dt="2023-05-10T07:35:07.810" v="644" actId="478"/>
          <ac:spMkLst>
            <pc:docMk/>
            <pc:sldMk cId="3755703547" sldId="377"/>
            <ac:spMk id="335" creationId="{00000000-0000-0000-0000-000000000000}"/>
          </ac:spMkLst>
        </pc:spChg>
        <pc:spChg chg="del">
          <ac:chgData name="Thomas Noordeloos" userId="df9f46e9-7760-4f6a-814f-9e8180d7b46a" providerId="ADAL" clId="{588FC67B-28D9-4CFB-A255-FBD8F1FA8CBF}" dt="2023-05-10T07:35:07.810" v="644" actId="478"/>
          <ac:spMkLst>
            <pc:docMk/>
            <pc:sldMk cId="3755703547" sldId="377"/>
            <ac:spMk id="336" creationId="{00000000-0000-0000-0000-000000000000}"/>
          </ac:spMkLst>
        </pc:spChg>
        <pc:spChg chg="del">
          <ac:chgData name="Thomas Noordeloos" userId="df9f46e9-7760-4f6a-814f-9e8180d7b46a" providerId="ADAL" clId="{588FC67B-28D9-4CFB-A255-FBD8F1FA8CBF}" dt="2023-05-10T07:35:07.810" v="644" actId="478"/>
          <ac:spMkLst>
            <pc:docMk/>
            <pc:sldMk cId="3755703547" sldId="377"/>
            <ac:spMk id="337" creationId="{00000000-0000-0000-0000-000000000000}"/>
          </ac:spMkLst>
        </pc:spChg>
        <pc:spChg chg="del">
          <ac:chgData name="Thomas Noordeloos" userId="df9f46e9-7760-4f6a-814f-9e8180d7b46a" providerId="ADAL" clId="{588FC67B-28D9-4CFB-A255-FBD8F1FA8CBF}" dt="2023-05-10T07:35:07.810" v="644" actId="478"/>
          <ac:spMkLst>
            <pc:docMk/>
            <pc:sldMk cId="3755703547" sldId="377"/>
            <ac:spMk id="338" creationId="{00000000-0000-0000-0000-000000000000}"/>
          </ac:spMkLst>
        </pc:spChg>
        <pc:spChg chg="del">
          <ac:chgData name="Thomas Noordeloos" userId="df9f46e9-7760-4f6a-814f-9e8180d7b46a" providerId="ADAL" clId="{588FC67B-28D9-4CFB-A255-FBD8F1FA8CBF}" dt="2023-05-10T07:35:07.810" v="644" actId="478"/>
          <ac:spMkLst>
            <pc:docMk/>
            <pc:sldMk cId="3755703547" sldId="377"/>
            <ac:spMk id="339" creationId="{00000000-0000-0000-0000-000000000000}"/>
          </ac:spMkLst>
        </pc:spChg>
        <pc:spChg chg="del">
          <ac:chgData name="Thomas Noordeloos" userId="df9f46e9-7760-4f6a-814f-9e8180d7b46a" providerId="ADAL" clId="{588FC67B-28D9-4CFB-A255-FBD8F1FA8CBF}" dt="2023-05-10T07:35:07.810" v="644" actId="478"/>
          <ac:spMkLst>
            <pc:docMk/>
            <pc:sldMk cId="3755703547" sldId="377"/>
            <ac:spMk id="344" creationId="{00000000-0000-0000-0000-000000000000}"/>
          </ac:spMkLst>
        </pc:spChg>
        <pc:spChg chg="del">
          <ac:chgData name="Thomas Noordeloos" userId="df9f46e9-7760-4f6a-814f-9e8180d7b46a" providerId="ADAL" clId="{588FC67B-28D9-4CFB-A255-FBD8F1FA8CBF}" dt="2023-05-10T07:35:07.810" v="644" actId="478"/>
          <ac:spMkLst>
            <pc:docMk/>
            <pc:sldMk cId="3755703547" sldId="377"/>
            <ac:spMk id="345" creationId="{00000000-0000-0000-0000-000000000000}"/>
          </ac:spMkLst>
        </pc:spChg>
        <pc:spChg chg="del">
          <ac:chgData name="Thomas Noordeloos" userId="df9f46e9-7760-4f6a-814f-9e8180d7b46a" providerId="ADAL" clId="{588FC67B-28D9-4CFB-A255-FBD8F1FA8CBF}" dt="2023-05-10T07:35:07.810" v="644" actId="478"/>
          <ac:spMkLst>
            <pc:docMk/>
            <pc:sldMk cId="3755703547" sldId="377"/>
            <ac:spMk id="349" creationId="{00000000-0000-0000-0000-000000000000}"/>
          </ac:spMkLst>
        </pc:spChg>
        <pc:picChg chg="del">
          <ac:chgData name="Thomas Noordeloos" userId="df9f46e9-7760-4f6a-814f-9e8180d7b46a" providerId="ADAL" clId="{588FC67B-28D9-4CFB-A255-FBD8F1FA8CBF}" dt="2023-05-10T07:35:07.810" v="644" actId="478"/>
          <ac:picMkLst>
            <pc:docMk/>
            <pc:sldMk cId="3755703547" sldId="377"/>
            <ac:picMk id="340" creationId="{00000000-0000-0000-0000-000000000000}"/>
          </ac:picMkLst>
        </pc:picChg>
        <pc:picChg chg="del">
          <ac:chgData name="Thomas Noordeloos" userId="df9f46e9-7760-4f6a-814f-9e8180d7b46a" providerId="ADAL" clId="{588FC67B-28D9-4CFB-A255-FBD8F1FA8CBF}" dt="2023-05-10T07:35:07.810" v="644" actId="478"/>
          <ac:picMkLst>
            <pc:docMk/>
            <pc:sldMk cId="3755703547" sldId="377"/>
            <ac:picMk id="341" creationId="{00000000-0000-0000-0000-000000000000}"/>
          </ac:picMkLst>
        </pc:picChg>
        <pc:picChg chg="del">
          <ac:chgData name="Thomas Noordeloos" userId="df9f46e9-7760-4f6a-814f-9e8180d7b46a" providerId="ADAL" clId="{588FC67B-28D9-4CFB-A255-FBD8F1FA8CBF}" dt="2023-05-10T07:35:07.810" v="644" actId="478"/>
          <ac:picMkLst>
            <pc:docMk/>
            <pc:sldMk cId="3755703547" sldId="377"/>
            <ac:picMk id="346" creationId="{00000000-0000-0000-0000-000000000000}"/>
          </ac:picMkLst>
        </pc:picChg>
        <pc:picChg chg="del">
          <ac:chgData name="Thomas Noordeloos" userId="df9f46e9-7760-4f6a-814f-9e8180d7b46a" providerId="ADAL" clId="{588FC67B-28D9-4CFB-A255-FBD8F1FA8CBF}" dt="2023-05-10T07:35:07.810" v="644" actId="478"/>
          <ac:picMkLst>
            <pc:docMk/>
            <pc:sldMk cId="3755703547" sldId="377"/>
            <ac:picMk id="347" creationId="{00000000-0000-0000-0000-000000000000}"/>
          </ac:picMkLst>
        </pc:picChg>
        <pc:picChg chg="del">
          <ac:chgData name="Thomas Noordeloos" userId="df9f46e9-7760-4f6a-814f-9e8180d7b46a" providerId="ADAL" clId="{588FC67B-28D9-4CFB-A255-FBD8F1FA8CBF}" dt="2023-05-10T07:35:07.810" v="644" actId="478"/>
          <ac:picMkLst>
            <pc:docMk/>
            <pc:sldMk cId="3755703547" sldId="377"/>
            <ac:picMk id="348" creationId="{00000000-0000-0000-0000-000000000000}"/>
          </ac:picMkLst>
        </pc:picChg>
        <pc:picChg chg="add del mod">
          <ac:chgData name="Thomas Noordeloos" userId="df9f46e9-7760-4f6a-814f-9e8180d7b46a" providerId="ADAL" clId="{588FC67B-28D9-4CFB-A255-FBD8F1FA8CBF}" dt="2023-05-10T08:03:36.007" v="691" actId="478"/>
          <ac:picMkLst>
            <pc:docMk/>
            <pc:sldMk cId="3755703547" sldId="377"/>
            <ac:picMk id="3074" creationId="{4A2AFE0E-80A5-CE38-7210-01EE3D868B25}"/>
          </ac:picMkLst>
        </pc:picChg>
        <pc:picChg chg="add del mod">
          <ac:chgData name="Thomas Noordeloos" userId="df9f46e9-7760-4f6a-814f-9e8180d7b46a" providerId="ADAL" clId="{588FC67B-28D9-4CFB-A255-FBD8F1FA8CBF}" dt="2023-05-10T08:04:00.753" v="696" actId="478"/>
          <ac:picMkLst>
            <pc:docMk/>
            <pc:sldMk cId="3755703547" sldId="377"/>
            <ac:picMk id="3076" creationId="{0380F803-9387-629D-046B-33D8FE8A5B29}"/>
          </ac:picMkLst>
        </pc:picChg>
        <pc:picChg chg="add mod">
          <ac:chgData name="Thomas Noordeloos" userId="df9f46e9-7760-4f6a-814f-9e8180d7b46a" providerId="ADAL" clId="{588FC67B-28D9-4CFB-A255-FBD8F1FA8CBF}" dt="2023-05-10T08:04:52.232" v="704" actId="1076"/>
          <ac:picMkLst>
            <pc:docMk/>
            <pc:sldMk cId="3755703547" sldId="377"/>
            <ac:picMk id="3078" creationId="{1444B5A1-C142-D791-BBE1-8B4EE153BBAB}"/>
          </ac:picMkLst>
        </pc:picChg>
      </pc:sldChg>
      <pc:sldChg chg="add">
        <pc:chgData name="Thomas Noordeloos" userId="df9f46e9-7760-4f6a-814f-9e8180d7b46a" providerId="ADAL" clId="{588FC67B-28D9-4CFB-A255-FBD8F1FA8CBF}" dt="2023-05-10T08:03:57.681" v="695" actId="2890"/>
        <pc:sldMkLst>
          <pc:docMk/>
          <pc:sldMk cId="2953925474" sldId="378"/>
        </pc:sldMkLst>
      </pc:sldChg>
      <pc:sldChg chg="add del">
        <pc:chgData name="Thomas Noordeloos" userId="df9f46e9-7760-4f6a-814f-9e8180d7b46a" providerId="ADAL" clId="{588FC67B-28D9-4CFB-A255-FBD8F1FA8CBF}" dt="2023-05-10T09:01:05.675" v="712" actId="47"/>
        <pc:sldMkLst>
          <pc:docMk/>
          <pc:sldMk cId="2584150299" sldId="379"/>
        </pc:sldMkLst>
      </pc:sldChg>
      <pc:sldChg chg="addSp delSp modSp add mod ord">
        <pc:chgData name="Thomas Noordeloos" userId="df9f46e9-7760-4f6a-814f-9e8180d7b46a" providerId="ADAL" clId="{588FC67B-28D9-4CFB-A255-FBD8F1FA8CBF}" dt="2023-05-10T09:12:53.824" v="1261" actId="20577"/>
        <pc:sldMkLst>
          <pc:docMk/>
          <pc:sldMk cId="1253416314" sldId="380"/>
        </pc:sldMkLst>
        <pc:spChg chg="del">
          <ac:chgData name="Thomas Noordeloos" userId="df9f46e9-7760-4f6a-814f-9e8180d7b46a" providerId="ADAL" clId="{588FC67B-28D9-4CFB-A255-FBD8F1FA8CBF}" dt="2023-05-10T09:02:18.690" v="715" actId="478"/>
          <ac:spMkLst>
            <pc:docMk/>
            <pc:sldMk cId="1253416314" sldId="380"/>
            <ac:spMk id="2" creationId="{A6E55455-AA1C-4984-98F4-AF60B2B74400}"/>
          </ac:spMkLst>
        </pc:spChg>
        <pc:spChg chg="add mod">
          <ac:chgData name="Thomas Noordeloos" userId="df9f46e9-7760-4f6a-814f-9e8180d7b46a" providerId="ADAL" clId="{588FC67B-28D9-4CFB-A255-FBD8F1FA8CBF}" dt="2023-05-10T09:05:21.194" v="742" actId="403"/>
          <ac:spMkLst>
            <pc:docMk/>
            <pc:sldMk cId="1253416314" sldId="380"/>
            <ac:spMk id="3" creationId="{547AB51B-0984-489C-B16F-BDB16486B3B3}"/>
          </ac:spMkLst>
        </pc:spChg>
        <pc:spChg chg="add del mod">
          <ac:chgData name="Thomas Noordeloos" userId="df9f46e9-7760-4f6a-814f-9e8180d7b46a" providerId="ADAL" clId="{588FC67B-28D9-4CFB-A255-FBD8F1FA8CBF}" dt="2023-05-10T09:02:22.817" v="717" actId="478"/>
          <ac:spMkLst>
            <pc:docMk/>
            <pc:sldMk cId="1253416314" sldId="380"/>
            <ac:spMk id="7" creationId="{7DD734D7-75F3-CAFC-7551-BE1BF95BBAD9}"/>
          </ac:spMkLst>
        </pc:spChg>
        <pc:spChg chg="add mod">
          <ac:chgData name="Thomas Noordeloos" userId="df9f46e9-7760-4f6a-814f-9e8180d7b46a" providerId="ADAL" clId="{588FC67B-28D9-4CFB-A255-FBD8F1FA8CBF}" dt="2023-05-10T09:02:43.592" v="725" actId="1076"/>
          <ac:spMkLst>
            <pc:docMk/>
            <pc:sldMk cId="1253416314" sldId="380"/>
            <ac:spMk id="9" creationId="{86D2A0AD-E11D-249F-C412-5AD27A35C630}"/>
          </ac:spMkLst>
        </pc:spChg>
        <pc:spChg chg="add mod">
          <ac:chgData name="Thomas Noordeloos" userId="df9f46e9-7760-4f6a-814f-9e8180d7b46a" providerId="ADAL" clId="{588FC67B-28D9-4CFB-A255-FBD8F1FA8CBF}" dt="2023-05-10T09:04:10.379" v="732" actId="14100"/>
          <ac:spMkLst>
            <pc:docMk/>
            <pc:sldMk cId="1253416314" sldId="380"/>
            <ac:spMk id="10" creationId="{F13BCF31-CA09-A599-D7D3-88AFDCC8AA42}"/>
          </ac:spMkLst>
        </pc:spChg>
        <pc:spChg chg="add mod">
          <ac:chgData name="Thomas Noordeloos" userId="df9f46e9-7760-4f6a-814f-9e8180d7b46a" providerId="ADAL" clId="{588FC67B-28D9-4CFB-A255-FBD8F1FA8CBF}" dt="2023-05-10T09:12:53.824" v="1261" actId="20577"/>
          <ac:spMkLst>
            <pc:docMk/>
            <pc:sldMk cId="1253416314" sldId="380"/>
            <ac:spMk id="12" creationId="{2ECAF68C-59FB-3459-35A1-8877E3F6E70E}"/>
          </ac:spMkLst>
        </pc:spChg>
        <pc:graphicFrameChg chg="del">
          <ac:chgData name="Thomas Noordeloos" userId="df9f46e9-7760-4f6a-814f-9e8180d7b46a" providerId="ADAL" clId="{588FC67B-28D9-4CFB-A255-FBD8F1FA8CBF}" dt="2023-05-10T09:01:24.423" v="713" actId="478"/>
          <ac:graphicFrameMkLst>
            <pc:docMk/>
            <pc:sldMk cId="1253416314" sldId="380"/>
            <ac:graphicFrameMk id="5" creationId="{021CEEAF-BAB8-2A08-26C3-BF65709B47E1}"/>
          </ac:graphicFrameMkLst>
        </pc:graphicFrameChg>
        <pc:picChg chg="add mod">
          <ac:chgData name="Thomas Noordeloos" userId="df9f46e9-7760-4f6a-814f-9e8180d7b46a" providerId="ADAL" clId="{588FC67B-28D9-4CFB-A255-FBD8F1FA8CBF}" dt="2023-05-10T09:02:59.224" v="726" actId="1076"/>
          <ac:picMkLst>
            <pc:docMk/>
            <pc:sldMk cId="1253416314" sldId="380"/>
            <ac:picMk id="4" creationId="{BB620E7C-0397-6AE0-8602-9FC335C79C52}"/>
          </ac:picMkLst>
        </pc:picChg>
        <pc:picChg chg="add mod">
          <ac:chgData name="Thomas Noordeloos" userId="df9f46e9-7760-4f6a-814f-9e8180d7b46a" providerId="ADAL" clId="{588FC67B-28D9-4CFB-A255-FBD8F1FA8CBF}" dt="2023-05-10T09:03:58.769" v="730" actId="1076"/>
          <ac:picMkLst>
            <pc:docMk/>
            <pc:sldMk cId="1253416314" sldId="380"/>
            <ac:picMk id="11" creationId="{674CED4A-A106-4B3F-DC1F-67EA642B42F4}"/>
          </ac:picMkLst>
        </pc:picChg>
      </pc:sldChg>
      <pc:sldChg chg="modSp add mod">
        <pc:chgData name="Thomas Noordeloos" userId="df9f46e9-7760-4f6a-814f-9e8180d7b46a" providerId="ADAL" clId="{588FC67B-28D9-4CFB-A255-FBD8F1FA8CBF}" dt="2023-05-10T09:14:57.215" v="1332" actId="108"/>
        <pc:sldMkLst>
          <pc:docMk/>
          <pc:sldMk cId="2859079353" sldId="381"/>
        </pc:sldMkLst>
        <pc:spChg chg="mod">
          <ac:chgData name="Thomas Noordeloos" userId="df9f46e9-7760-4f6a-814f-9e8180d7b46a" providerId="ADAL" clId="{588FC67B-28D9-4CFB-A255-FBD8F1FA8CBF}" dt="2023-05-10T09:14:22.186" v="1313" actId="20577"/>
          <ac:spMkLst>
            <pc:docMk/>
            <pc:sldMk cId="2859079353" sldId="381"/>
            <ac:spMk id="4" creationId="{7E256807-68E5-45A0-8DD0-5696A7E4E94A}"/>
          </ac:spMkLst>
        </pc:spChg>
        <pc:spChg chg="mod">
          <ac:chgData name="Thomas Noordeloos" userId="df9f46e9-7760-4f6a-814f-9e8180d7b46a" providerId="ADAL" clId="{588FC67B-28D9-4CFB-A255-FBD8F1FA8CBF}" dt="2023-05-10T09:13:52.959" v="1268" actId="12"/>
          <ac:spMkLst>
            <pc:docMk/>
            <pc:sldMk cId="2859079353" sldId="381"/>
            <ac:spMk id="5" creationId="{D3700955-4AB3-462E-A398-76CFA58BDAB0}"/>
          </ac:spMkLst>
        </pc:spChg>
        <pc:spChg chg="mod">
          <ac:chgData name="Thomas Noordeloos" userId="df9f46e9-7760-4f6a-814f-9e8180d7b46a" providerId="ADAL" clId="{588FC67B-28D9-4CFB-A255-FBD8F1FA8CBF}" dt="2023-05-10T09:14:57.215" v="1332" actId="108"/>
          <ac:spMkLst>
            <pc:docMk/>
            <pc:sldMk cId="2859079353" sldId="381"/>
            <ac:spMk id="6" creationId="{81B96BA2-902A-4078-8942-E8A2417A9A29}"/>
          </ac:spMkLst>
        </pc:spChg>
        <pc:spChg chg="mod">
          <ac:chgData name="Thomas Noordeloos" userId="df9f46e9-7760-4f6a-814f-9e8180d7b46a" providerId="ADAL" clId="{588FC67B-28D9-4CFB-A255-FBD8F1FA8CBF}" dt="2023-05-10T09:14:06.743" v="1270" actId="12"/>
          <ac:spMkLst>
            <pc:docMk/>
            <pc:sldMk cId="2859079353" sldId="381"/>
            <ac:spMk id="10" creationId="{60253159-9685-4938-B8A7-8D90D4ABB2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331D9-A5A1-40E2-B0C2-126BCB0E95C6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00745-2EE1-4F4F-89E0-8942A9C92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49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00745-2EE1-4F4F-89E0-8942A9C92D9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57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00745-2EE1-4F4F-89E0-8942A9C92D9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08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00745-2EE1-4F4F-89E0-8942A9C92D9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80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00745-2EE1-4F4F-89E0-8942A9C92D9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52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91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CDCA036-7584-4922-8586-D27143D5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E66D-2C39-4125-8AF3-537C50A9B782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D78A8D-7113-4B1E-BA95-8B20E9AA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BFDDC8-91C5-4B4C-BB1A-57FFAF98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9910-0118-41D0-B885-A5945F792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57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elteks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86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320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buurtmonitor.nl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hyperlink" Target="https://www.atlasleefomgeving.nl/check-je-plek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://www.edugis.nl/" TargetMode="External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urtmonitor.nl/" TargetMode="External"/><Relationship Id="rId7" Type="http://schemas.openxmlformats.org/officeDocument/2006/relationships/hyperlink" Target="https://kaart.edugis.nl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atlasleefomgeving.nl/check-je-plek" TargetMode="External"/><Relationship Id="rId4" Type="http://schemas.openxmlformats.org/officeDocument/2006/relationships/hyperlink" Target="http://www.edugis.nl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6A9E6-EF86-678F-C21B-FB1DDC14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0537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2060"/>
                </a:solidFill>
                <a:latin typeface="Athletics ExtraBold" panose="02000000000000000000" pitchFamily="50" charset="0"/>
              </a:rPr>
              <a:t>Inrichting van een gebied</a:t>
            </a:r>
            <a:br>
              <a:rPr lang="nl-NL" dirty="0">
                <a:solidFill>
                  <a:srgbClr val="002060"/>
                </a:solidFill>
                <a:latin typeface="Athletics Regular" panose="02000000000000000000" pitchFamily="50" charset="0"/>
              </a:rPr>
            </a:br>
            <a:r>
              <a:rPr lang="nl-NL" sz="4000" dirty="0">
                <a:solidFill>
                  <a:srgbClr val="002060"/>
                </a:solidFill>
                <a:latin typeface="Athletics Regular" panose="02000000000000000000" pitchFamily="50" charset="0"/>
              </a:rPr>
              <a:t>Leerjaar 1 – periode 4</a:t>
            </a:r>
            <a:endParaRPr lang="nl-NL" dirty="0">
              <a:solidFill>
                <a:srgbClr val="002060"/>
              </a:solidFill>
              <a:latin typeface="Athletics Regular" panose="02000000000000000000" pitchFamily="50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C0671E8-3852-8923-23B1-057FCA81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40" y="2034462"/>
            <a:ext cx="6087720" cy="430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Gemeente Tilburg - Cstories.nl - Business Storytelling">
            <a:extLst>
              <a:ext uri="{FF2B5EF4-FFF2-40B4-BE49-F238E27FC236}">
                <a16:creationId xmlns:a16="http://schemas.microsoft.com/office/drawing/2014/main" id="{961ED5D1-B0AA-EF2C-9A03-4D162B17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58" y="2057519"/>
            <a:ext cx="1505602" cy="1322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1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Why care about design thinking?">
            <a:extLst>
              <a:ext uri="{FF2B5EF4-FFF2-40B4-BE49-F238E27FC236}">
                <a16:creationId xmlns:a16="http://schemas.microsoft.com/office/drawing/2014/main" id="{1444B5A1-C142-D791-BBE1-8B4EE153B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 bwMode="auto">
          <a:xfrm>
            <a:off x="1290117" y="1722335"/>
            <a:ext cx="8568532" cy="460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" name="DESIGN THINKING"/>
          <p:cNvSpPr txBox="1"/>
          <p:nvPr/>
        </p:nvSpPr>
        <p:spPr>
          <a:xfrm>
            <a:off x="9325" y="-51804"/>
            <a:ext cx="12173350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rmAutofit/>
          </a:bodyPr>
          <a:lstStyle>
            <a:lvl1pPr>
              <a:lnSpc>
                <a:spcPct val="80000"/>
              </a:lnSpc>
              <a:defRPr sz="15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7500"/>
              <a:t>DESIGN THINKING</a:t>
            </a:r>
          </a:p>
        </p:txBody>
      </p:sp>
      <p:sp>
        <p:nvSpPr>
          <p:cNvPr id="350" name="Design Thinking"/>
          <p:cNvSpPr txBox="1"/>
          <p:nvPr/>
        </p:nvSpPr>
        <p:spPr>
          <a:xfrm>
            <a:off x="889000" y="525918"/>
            <a:ext cx="4685383" cy="101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rmAutofit/>
          </a:bodyPr>
          <a:lstStyle>
            <a:lvl1pPr algn="l">
              <a:defRPr sz="10000" b="0">
                <a:solidFill>
                  <a:srgbClr val="5E5E5E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 dirty="0"/>
              <a:t>Design Thinking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900261-8518-E7E3-45BF-BD220172C711}"/>
              </a:ext>
            </a:extLst>
          </p:cNvPr>
          <p:cNvSpPr txBox="1">
            <a:spLocks/>
          </p:cNvSpPr>
          <p:nvPr/>
        </p:nvSpPr>
        <p:spPr>
          <a:xfrm>
            <a:off x="495300" y="125879"/>
            <a:ext cx="6144491" cy="6149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>
                <a:latin typeface="Athletics Bold" panose="02000000000000000000" pitchFamily="50" charset="0"/>
              </a:rPr>
              <a:t>Hoe gaan we dat doen?! </a:t>
            </a:r>
            <a:endParaRPr lang="nl-NL" sz="3200" dirty="0">
              <a:latin typeface="Athletics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0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DESIGN THINKING"/>
          <p:cNvSpPr txBox="1"/>
          <p:nvPr/>
        </p:nvSpPr>
        <p:spPr>
          <a:xfrm>
            <a:off x="9325" y="-51804"/>
            <a:ext cx="12173350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>
              <a:lnSpc>
                <a:spcPct val="80000"/>
              </a:lnSpc>
              <a:defRPr sz="15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7500"/>
              <a:t>DESIGN THINKING</a:t>
            </a:r>
          </a:p>
        </p:txBody>
      </p:sp>
      <p:sp>
        <p:nvSpPr>
          <p:cNvPr id="350" name="Design Thinking"/>
          <p:cNvSpPr txBox="1"/>
          <p:nvPr/>
        </p:nvSpPr>
        <p:spPr>
          <a:xfrm>
            <a:off x="889000" y="525918"/>
            <a:ext cx="4685383" cy="101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 algn="l">
              <a:defRPr sz="10000" b="0">
                <a:solidFill>
                  <a:srgbClr val="5E5E5E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 dirty="0"/>
              <a:t>Design Thinking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900261-8518-E7E3-45BF-BD220172C711}"/>
              </a:ext>
            </a:extLst>
          </p:cNvPr>
          <p:cNvSpPr txBox="1">
            <a:spLocks/>
          </p:cNvSpPr>
          <p:nvPr/>
        </p:nvSpPr>
        <p:spPr>
          <a:xfrm>
            <a:off x="495300" y="125879"/>
            <a:ext cx="6144491" cy="6149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>
                <a:latin typeface="Athletics Bold" panose="02000000000000000000" pitchFamily="50" charset="0"/>
              </a:rPr>
              <a:t>Hoe gaan we dat doen?! </a:t>
            </a:r>
            <a:endParaRPr lang="nl-NL" sz="3200" dirty="0">
              <a:latin typeface="Athletics Bold" panose="02000000000000000000" pitchFamily="50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380F803-9387-629D-046B-33D8FE8A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94" y="1778445"/>
            <a:ext cx="6725178" cy="47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2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lift.jpg" descr="li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590" y="-197458"/>
            <a:ext cx="13283025" cy="8215413"/>
          </a:xfrm>
          <a:prstGeom prst="rect">
            <a:avLst/>
          </a:prstGeom>
          <a:ln w="12700">
            <a:miter lim="400000"/>
          </a:ln>
        </p:spPr>
      </p:pic>
      <p:sp>
        <p:nvSpPr>
          <p:cNvPr id="760" name="Rechthoek"/>
          <p:cNvSpPr/>
          <p:nvPr/>
        </p:nvSpPr>
        <p:spPr>
          <a:xfrm>
            <a:off x="-214313" y="-375444"/>
            <a:ext cx="14202569" cy="7404894"/>
          </a:xfrm>
          <a:prstGeom prst="rect">
            <a:avLst/>
          </a:prstGeom>
          <a:solidFill>
            <a:srgbClr val="000000">
              <a:alpha val="40169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62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sp>
        <p:nvSpPr>
          <p:cNvPr id="763" name="What someone says…"/>
          <p:cNvSpPr txBox="1"/>
          <p:nvPr/>
        </p:nvSpPr>
        <p:spPr>
          <a:xfrm>
            <a:off x="701661" y="524189"/>
            <a:ext cx="5308339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10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/>
              <a:t>De lift is te langzaam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lift.jpg" descr="lif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590" y="-197458"/>
            <a:ext cx="13283025" cy="8215413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Rechthoek"/>
          <p:cNvSpPr/>
          <p:nvPr/>
        </p:nvSpPr>
        <p:spPr>
          <a:xfrm>
            <a:off x="-214313" y="-375444"/>
            <a:ext cx="14202569" cy="7404894"/>
          </a:xfrm>
          <a:prstGeom prst="rect">
            <a:avLst/>
          </a:prstGeom>
          <a:solidFill>
            <a:srgbClr val="000000">
              <a:alpha val="40169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68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sp>
        <p:nvSpPr>
          <p:cNvPr id="769" name="What someone says…"/>
          <p:cNvSpPr txBox="1"/>
          <p:nvPr/>
        </p:nvSpPr>
        <p:spPr>
          <a:xfrm>
            <a:off x="701661" y="524189"/>
            <a:ext cx="5308339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10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/>
              <a:t>De lift is te langzaam</a:t>
            </a:r>
          </a:p>
        </p:txBody>
      </p:sp>
      <p:sp>
        <p:nvSpPr>
          <p:cNvPr id="770" name="What someone says…"/>
          <p:cNvSpPr txBox="1"/>
          <p:nvPr/>
        </p:nvSpPr>
        <p:spPr>
          <a:xfrm>
            <a:off x="2468567" y="3143250"/>
            <a:ext cx="7776348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7000" b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3500"/>
              <a:t>“Hoe kunnen we de lift sneller maken”</a:t>
            </a:r>
          </a:p>
        </p:txBody>
      </p:sp>
      <p:grpSp>
        <p:nvGrpSpPr>
          <p:cNvPr id="776" name="Rechthoek: ezelsoor 12"/>
          <p:cNvGrpSpPr/>
          <p:nvPr/>
        </p:nvGrpSpPr>
        <p:grpSpPr>
          <a:xfrm>
            <a:off x="3611208" y="3949259"/>
            <a:ext cx="1587070" cy="1195157"/>
            <a:chOff x="204906" y="-1"/>
            <a:chExt cx="3174138" cy="2390312"/>
          </a:xfrm>
        </p:grpSpPr>
        <p:grpSp>
          <p:nvGrpSpPr>
            <p:cNvPr id="774" name="Groepeer"/>
            <p:cNvGrpSpPr/>
            <p:nvPr/>
          </p:nvGrpSpPr>
          <p:grpSpPr>
            <a:xfrm>
              <a:off x="204906" y="-1"/>
              <a:ext cx="2390312" cy="2390312"/>
              <a:chOff x="0" y="0"/>
              <a:chExt cx="2390310" cy="2390310"/>
            </a:xfrm>
          </p:grpSpPr>
          <p:sp>
            <p:nvSpPr>
              <p:cNvPr id="771" name="Vorm"/>
              <p:cNvSpPr/>
              <p:nvPr/>
            </p:nvSpPr>
            <p:spPr>
              <a:xfrm>
                <a:off x="0" y="0"/>
                <a:ext cx="2390311" cy="2390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772" name="Driehoek"/>
              <p:cNvSpPr/>
              <p:nvPr/>
            </p:nvSpPr>
            <p:spPr>
              <a:xfrm>
                <a:off x="1991917" y="1991917"/>
                <a:ext cx="398394" cy="398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773" name="Lijn"/>
              <p:cNvSpPr/>
              <p:nvPr/>
            </p:nvSpPr>
            <p:spPr>
              <a:xfrm>
                <a:off x="0" y="0"/>
                <a:ext cx="2390311" cy="2390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775" name="Motor…"/>
            <p:cNvSpPr/>
            <p:nvPr/>
          </p:nvSpPr>
          <p:spPr>
            <a:xfrm>
              <a:off x="578920" y="595345"/>
              <a:ext cx="2800124" cy="964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pPr>
              <a:r>
                <a:rPr sz="1400" dirty="0"/>
                <a:t>Motor </a:t>
              </a:r>
            </a:p>
            <a:p>
              <a: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pPr>
              <a:r>
                <a:rPr sz="1400" dirty="0" err="1"/>
                <a:t>upgraden</a:t>
              </a:r>
              <a:endParaRPr sz="1400" dirty="0"/>
            </a:p>
          </p:txBody>
        </p:sp>
      </p:grpSp>
      <p:grpSp>
        <p:nvGrpSpPr>
          <p:cNvPr id="782" name="Rechthoek: ezelsoor 20"/>
          <p:cNvGrpSpPr/>
          <p:nvPr/>
        </p:nvGrpSpPr>
        <p:grpSpPr>
          <a:xfrm>
            <a:off x="5558714" y="3913679"/>
            <a:ext cx="1428273" cy="1243786"/>
            <a:chOff x="47317" y="-45066"/>
            <a:chExt cx="2856542" cy="2487570"/>
          </a:xfrm>
        </p:grpSpPr>
        <p:grpSp>
          <p:nvGrpSpPr>
            <p:cNvPr id="780" name="Groepeer"/>
            <p:cNvGrpSpPr/>
            <p:nvPr/>
          </p:nvGrpSpPr>
          <p:grpSpPr>
            <a:xfrm>
              <a:off x="47317" y="0"/>
              <a:ext cx="2442504" cy="2442504"/>
              <a:chOff x="0" y="0"/>
              <a:chExt cx="2442503" cy="2442503"/>
            </a:xfrm>
          </p:grpSpPr>
          <p:sp>
            <p:nvSpPr>
              <p:cNvPr id="777" name="Vorm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778" name="Driehoek"/>
              <p:cNvSpPr/>
              <p:nvPr/>
            </p:nvSpPr>
            <p:spPr>
              <a:xfrm>
                <a:off x="2035411" y="2035410"/>
                <a:ext cx="407093" cy="40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779" name="Lijn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781" name="Algoritme verbeteren"/>
            <p:cNvSpPr txBox="1"/>
            <p:nvPr/>
          </p:nvSpPr>
          <p:spPr>
            <a:xfrm>
              <a:off x="366720" y="-45066"/>
              <a:ext cx="2537139" cy="2284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r>
                <a:rPr sz="1400" dirty="0" err="1"/>
                <a:t>Algoritme</a:t>
              </a:r>
              <a:r>
                <a:rPr sz="900" dirty="0"/>
                <a:t> </a:t>
              </a:r>
              <a:r>
                <a:rPr sz="1400" dirty="0" err="1"/>
                <a:t>verbeteren</a:t>
              </a:r>
              <a:endParaRPr sz="1400" dirty="0"/>
            </a:p>
          </p:txBody>
        </p:sp>
      </p:grpSp>
      <p:grpSp>
        <p:nvGrpSpPr>
          <p:cNvPr id="788" name="Rechthoek: ezelsoor 20"/>
          <p:cNvGrpSpPr/>
          <p:nvPr/>
        </p:nvGrpSpPr>
        <p:grpSpPr>
          <a:xfrm>
            <a:off x="7453522" y="3931757"/>
            <a:ext cx="1445394" cy="1225708"/>
            <a:chOff x="47317" y="-8910"/>
            <a:chExt cx="2890784" cy="2451414"/>
          </a:xfrm>
        </p:grpSpPr>
        <p:grpSp>
          <p:nvGrpSpPr>
            <p:cNvPr id="786" name="Groepeer"/>
            <p:cNvGrpSpPr/>
            <p:nvPr/>
          </p:nvGrpSpPr>
          <p:grpSpPr>
            <a:xfrm>
              <a:off x="47317" y="0"/>
              <a:ext cx="2442504" cy="2442504"/>
              <a:chOff x="0" y="0"/>
              <a:chExt cx="2442503" cy="2442503"/>
            </a:xfrm>
          </p:grpSpPr>
          <p:sp>
            <p:nvSpPr>
              <p:cNvPr id="783" name="Vorm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784" name="Driehoek"/>
              <p:cNvSpPr/>
              <p:nvPr/>
            </p:nvSpPr>
            <p:spPr>
              <a:xfrm>
                <a:off x="2035411" y="2035410"/>
                <a:ext cx="407093" cy="40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785" name="Lijn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787" name="Nieuwe lift installeren"/>
            <p:cNvSpPr txBox="1"/>
            <p:nvPr/>
          </p:nvSpPr>
          <p:spPr>
            <a:xfrm>
              <a:off x="400962" y="-8910"/>
              <a:ext cx="2537139" cy="2284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r>
                <a:rPr sz="1400" dirty="0" err="1"/>
                <a:t>Nieuwe</a:t>
              </a:r>
              <a:r>
                <a:rPr sz="900" dirty="0"/>
                <a:t> </a:t>
              </a:r>
              <a:r>
                <a:rPr sz="1400" dirty="0"/>
                <a:t>lift</a:t>
              </a:r>
              <a:r>
                <a:rPr sz="900" dirty="0"/>
                <a:t> </a:t>
              </a:r>
              <a:r>
                <a:rPr sz="1400" dirty="0" err="1"/>
                <a:t>installeren</a:t>
              </a:r>
              <a:endParaRPr sz="14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" grpId="0" animBg="1" advAuto="0"/>
      <p:bldP spid="782" grpId="0" animBg="1" advAuto="0"/>
      <p:bldP spid="788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DESIGN THINKING"/>
          <p:cNvSpPr txBox="1"/>
          <p:nvPr/>
        </p:nvSpPr>
        <p:spPr>
          <a:xfrm>
            <a:off x="9325" y="-51804"/>
            <a:ext cx="12173350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>
              <a:lnSpc>
                <a:spcPct val="80000"/>
              </a:lnSpc>
              <a:defRPr sz="15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7500"/>
              <a:t>DESIGN THINKING</a:t>
            </a:r>
          </a:p>
        </p:txBody>
      </p:sp>
      <p:sp>
        <p:nvSpPr>
          <p:cNvPr id="334" name="Problem"/>
          <p:cNvSpPr txBox="1"/>
          <p:nvPr/>
        </p:nvSpPr>
        <p:spPr>
          <a:xfrm>
            <a:off x="4370403" y="4556527"/>
            <a:ext cx="2170828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/>
          <a:p>
            <a:pPr>
              <a:lnSpc>
                <a:spcPct val="80000"/>
              </a:lnSpc>
              <a:defRPr sz="8000" b="0">
                <a:solidFill>
                  <a:srgbClr val="3C3C3C"/>
                </a:solidFill>
                <a:latin typeface="Antonio Bold"/>
                <a:ea typeface="Antonio Bold"/>
                <a:cs typeface="Antonio Bold"/>
                <a:sym typeface="Antonio Bold"/>
              </a:defRPr>
            </a:pPr>
            <a:r>
              <a:rPr sz="4000"/>
              <a:t>Probleem</a:t>
            </a:r>
          </a:p>
        </p:txBody>
      </p:sp>
      <p:sp>
        <p:nvSpPr>
          <p:cNvPr id="335" name="Solution"/>
          <p:cNvSpPr txBox="1"/>
          <p:nvPr/>
        </p:nvSpPr>
        <p:spPr>
          <a:xfrm>
            <a:off x="7428770" y="4556527"/>
            <a:ext cx="2170828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>
              <a:lnSpc>
                <a:spcPct val="80000"/>
              </a:lnSpc>
              <a:defRPr sz="8000" b="0">
                <a:solidFill>
                  <a:srgbClr val="3C3C3C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4000"/>
              <a:t>Oplossing</a:t>
            </a:r>
          </a:p>
        </p:txBody>
      </p:sp>
      <p:sp>
        <p:nvSpPr>
          <p:cNvPr id="336" name="Vorm"/>
          <p:cNvSpPr/>
          <p:nvPr/>
        </p:nvSpPr>
        <p:spPr>
          <a:xfrm>
            <a:off x="7974389" y="2690939"/>
            <a:ext cx="648552" cy="1124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7" name="Vorm"/>
          <p:cNvSpPr/>
          <p:nvPr/>
        </p:nvSpPr>
        <p:spPr>
          <a:xfrm>
            <a:off x="5514261" y="2075106"/>
            <a:ext cx="610622" cy="721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8" name="Vorm"/>
          <p:cNvSpPr/>
          <p:nvPr/>
        </p:nvSpPr>
        <p:spPr>
          <a:xfrm>
            <a:off x="5474060" y="2892444"/>
            <a:ext cx="610621" cy="721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9" name="Vorm"/>
          <p:cNvSpPr/>
          <p:nvPr/>
        </p:nvSpPr>
        <p:spPr>
          <a:xfrm>
            <a:off x="5474060" y="3709784"/>
            <a:ext cx="610621" cy="721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340" name="Lijn" descr="Lij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7158">
            <a:off x="6334102" y="2561669"/>
            <a:ext cx="1431054" cy="13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Lijn" descr="Lij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2556">
            <a:off x="6377057" y="3777854"/>
            <a:ext cx="1449770" cy="133351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Vorm"/>
          <p:cNvSpPr/>
          <p:nvPr/>
        </p:nvSpPr>
        <p:spPr>
          <a:xfrm>
            <a:off x="5453959" y="4527124"/>
            <a:ext cx="610621" cy="721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CDCD2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45" name="Vorm"/>
          <p:cNvSpPr/>
          <p:nvPr/>
        </p:nvSpPr>
        <p:spPr>
          <a:xfrm>
            <a:off x="5494161" y="1257769"/>
            <a:ext cx="610621" cy="721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CDCD2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346" name="Lijn" descr="Lij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78736">
            <a:off x="1484318" y="2453995"/>
            <a:ext cx="3694244" cy="13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Lijn" descr="Lij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11443">
            <a:off x="1496869" y="4148839"/>
            <a:ext cx="3669140" cy="13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Lijn" descr="Lij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307563" y="3413125"/>
            <a:ext cx="3329149" cy="13335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Context"/>
          <p:cNvSpPr txBox="1"/>
          <p:nvPr/>
        </p:nvSpPr>
        <p:spPr>
          <a:xfrm>
            <a:off x="2584614" y="2346738"/>
            <a:ext cx="2170828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>
              <a:lnSpc>
                <a:spcPct val="80000"/>
              </a:lnSpc>
              <a:defRPr sz="8000" b="0">
                <a:solidFill>
                  <a:srgbClr val="3C3C3C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4000"/>
              <a:t>Context</a:t>
            </a:r>
          </a:p>
        </p:txBody>
      </p:sp>
      <p:sp>
        <p:nvSpPr>
          <p:cNvPr id="350" name="Design Thinking"/>
          <p:cNvSpPr txBox="1"/>
          <p:nvPr/>
        </p:nvSpPr>
        <p:spPr>
          <a:xfrm>
            <a:off x="889000" y="525918"/>
            <a:ext cx="4685383" cy="101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 algn="l">
              <a:defRPr sz="10000" b="0">
                <a:solidFill>
                  <a:srgbClr val="5E5E5E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 dirty="0"/>
              <a:t>Design Thinking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900261-8518-E7E3-45BF-BD220172C711}"/>
              </a:ext>
            </a:extLst>
          </p:cNvPr>
          <p:cNvSpPr txBox="1">
            <a:spLocks/>
          </p:cNvSpPr>
          <p:nvPr/>
        </p:nvSpPr>
        <p:spPr>
          <a:xfrm>
            <a:off x="495300" y="125879"/>
            <a:ext cx="6144491" cy="6149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>
                <a:latin typeface="Athletics Bold" panose="02000000000000000000" pitchFamily="50" charset="0"/>
              </a:rPr>
              <a:t>Hoe gaan we dat doen?! </a:t>
            </a:r>
            <a:endParaRPr lang="nl-NL" sz="3200" dirty="0">
              <a:latin typeface="Athletics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0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lift.jpg" descr="li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590" y="-197458"/>
            <a:ext cx="13283025" cy="8215413"/>
          </a:xfrm>
          <a:prstGeom prst="rect">
            <a:avLst/>
          </a:prstGeom>
          <a:ln w="12700">
            <a:miter lim="400000"/>
          </a:ln>
        </p:spPr>
      </p:pic>
      <p:sp>
        <p:nvSpPr>
          <p:cNvPr id="796" name="Rechthoek"/>
          <p:cNvSpPr/>
          <p:nvPr/>
        </p:nvSpPr>
        <p:spPr>
          <a:xfrm>
            <a:off x="-214313" y="-375444"/>
            <a:ext cx="14202569" cy="7404894"/>
          </a:xfrm>
          <a:prstGeom prst="rect">
            <a:avLst/>
          </a:prstGeom>
          <a:solidFill>
            <a:srgbClr val="000000">
              <a:alpha val="40169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98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sp>
        <p:nvSpPr>
          <p:cNvPr id="799" name="What someone says…"/>
          <p:cNvSpPr txBox="1"/>
          <p:nvPr/>
        </p:nvSpPr>
        <p:spPr>
          <a:xfrm>
            <a:off x="701661" y="524189"/>
            <a:ext cx="5308339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10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/>
              <a:t>De lift is te langzaam</a:t>
            </a:r>
          </a:p>
        </p:txBody>
      </p:sp>
      <p:sp>
        <p:nvSpPr>
          <p:cNvPr id="800" name="What someone says…"/>
          <p:cNvSpPr txBox="1"/>
          <p:nvPr/>
        </p:nvSpPr>
        <p:spPr>
          <a:xfrm>
            <a:off x="4724266" y="4681884"/>
            <a:ext cx="6331109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10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/>
              <a:t>Het wachten is vervelend</a:t>
            </a:r>
          </a:p>
        </p:txBody>
      </p:sp>
      <p:sp>
        <p:nvSpPr>
          <p:cNvPr id="801" name="Lijn"/>
          <p:cNvSpPr/>
          <p:nvPr/>
        </p:nvSpPr>
        <p:spPr>
          <a:xfrm>
            <a:off x="4643874" y="1881039"/>
            <a:ext cx="2508015" cy="241379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lift.jpg" descr="li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590" y="-197458"/>
            <a:ext cx="13283025" cy="8215413"/>
          </a:xfrm>
          <a:prstGeom prst="rect">
            <a:avLst/>
          </a:prstGeom>
          <a:ln w="12700">
            <a:miter lim="400000"/>
          </a:ln>
        </p:spPr>
      </p:pic>
      <p:sp>
        <p:nvSpPr>
          <p:cNvPr id="804" name="Rechthoek"/>
          <p:cNvSpPr/>
          <p:nvPr/>
        </p:nvSpPr>
        <p:spPr>
          <a:xfrm>
            <a:off x="-214313" y="-375444"/>
            <a:ext cx="14202569" cy="7404894"/>
          </a:xfrm>
          <a:prstGeom prst="rect">
            <a:avLst/>
          </a:prstGeom>
          <a:solidFill>
            <a:srgbClr val="000000">
              <a:alpha val="40169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06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sp>
        <p:nvSpPr>
          <p:cNvPr id="807" name="What someone says…"/>
          <p:cNvSpPr txBox="1"/>
          <p:nvPr/>
        </p:nvSpPr>
        <p:spPr>
          <a:xfrm>
            <a:off x="701661" y="524189"/>
            <a:ext cx="6685219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10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/>
              <a:t>Het wachten is vervelend</a:t>
            </a:r>
          </a:p>
        </p:txBody>
      </p:sp>
      <p:sp>
        <p:nvSpPr>
          <p:cNvPr id="808" name="“Hoe kunnen we wachten korter laten voelen?”"/>
          <p:cNvSpPr txBox="1"/>
          <p:nvPr/>
        </p:nvSpPr>
        <p:spPr>
          <a:xfrm>
            <a:off x="1720258" y="3134048"/>
            <a:ext cx="9252533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7000" b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3500"/>
              <a:t>“Hoe kunnen we wachten korter laten voelen?”</a:t>
            </a:r>
          </a:p>
        </p:txBody>
      </p:sp>
      <p:grpSp>
        <p:nvGrpSpPr>
          <p:cNvPr id="814" name="Rechthoek: ezelsoor 12"/>
          <p:cNvGrpSpPr/>
          <p:nvPr/>
        </p:nvGrpSpPr>
        <p:grpSpPr>
          <a:xfrm>
            <a:off x="3611208" y="3949259"/>
            <a:ext cx="1470246" cy="1195157"/>
            <a:chOff x="204906" y="-1"/>
            <a:chExt cx="2940490" cy="2390312"/>
          </a:xfrm>
        </p:grpSpPr>
        <p:grpSp>
          <p:nvGrpSpPr>
            <p:cNvPr id="812" name="Groepeer"/>
            <p:cNvGrpSpPr/>
            <p:nvPr/>
          </p:nvGrpSpPr>
          <p:grpSpPr>
            <a:xfrm>
              <a:off x="204906" y="-1"/>
              <a:ext cx="2390312" cy="2390312"/>
              <a:chOff x="0" y="0"/>
              <a:chExt cx="2390310" cy="2390310"/>
            </a:xfrm>
          </p:grpSpPr>
          <p:sp>
            <p:nvSpPr>
              <p:cNvPr id="809" name="Vorm"/>
              <p:cNvSpPr/>
              <p:nvPr/>
            </p:nvSpPr>
            <p:spPr>
              <a:xfrm>
                <a:off x="0" y="0"/>
                <a:ext cx="2390311" cy="2390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10" name="Driehoek"/>
              <p:cNvSpPr/>
              <p:nvPr/>
            </p:nvSpPr>
            <p:spPr>
              <a:xfrm>
                <a:off x="1991917" y="1991917"/>
                <a:ext cx="398394" cy="398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11" name="Lijn"/>
              <p:cNvSpPr/>
              <p:nvPr/>
            </p:nvSpPr>
            <p:spPr>
              <a:xfrm>
                <a:off x="0" y="0"/>
                <a:ext cx="2390311" cy="2390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813" name="Spiegels opgangen"/>
            <p:cNvSpPr/>
            <p:nvPr/>
          </p:nvSpPr>
          <p:spPr>
            <a:xfrm>
              <a:off x="345272" y="638820"/>
              <a:ext cx="2800124" cy="964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r>
                <a:rPr sz="1400" dirty="0" err="1"/>
                <a:t>Spiegels</a:t>
              </a:r>
              <a:r>
                <a:rPr sz="1400" dirty="0"/>
                <a:t> </a:t>
              </a:r>
              <a:r>
                <a:rPr sz="1400" dirty="0" err="1"/>
                <a:t>opgangen</a:t>
              </a:r>
              <a:endParaRPr sz="1400" dirty="0"/>
            </a:p>
          </p:txBody>
        </p:sp>
      </p:grpSp>
      <p:grpSp>
        <p:nvGrpSpPr>
          <p:cNvPr id="820" name="Rechthoek: ezelsoor 20"/>
          <p:cNvGrpSpPr/>
          <p:nvPr/>
        </p:nvGrpSpPr>
        <p:grpSpPr>
          <a:xfrm>
            <a:off x="5558714" y="3936212"/>
            <a:ext cx="1422096" cy="1221253"/>
            <a:chOff x="47317" y="0"/>
            <a:chExt cx="2844188" cy="2442504"/>
          </a:xfrm>
        </p:grpSpPr>
        <p:grpSp>
          <p:nvGrpSpPr>
            <p:cNvPr id="818" name="Groepeer"/>
            <p:cNvGrpSpPr/>
            <p:nvPr/>
          </p:nvGrpSpPr>
          <p:grpSpPr>
            <a:xfrm>
              <a:off x="47317" y="0"/>
              <a:ext cx="2442504" cy="2442504"/>
              <a:chOff x="0" y="0"/>
              <a:chExt cx="2442503" cy="2442503"/>
            </a:xfrm>
          </p:grpSpPr>
          <p:sp>
            <p:nvSpPr>
              <p:cNvPr id="815" name="Vorm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16" name="Driehoek"/>
              <p:cNvSpPr/>
              <p:nvPr/>
            </p:nvSpPr>
            <p:spPr>
              <a:xfrm>
                <a:off x="2035411" y="2035410"/>
                <a:ext cx="407093" cy="40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17" name="Lijn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819" name="Ontsmettingsmiddelen installeren voor handen"/>
            <p:cNvSpPr txBox="1"/>
            <p:nvPr/>
          </p:nvSpPr>
          <p:spPr>
            <a:xfrm>
              <a:off x="354366" y="79240"/>
              <a:ext cx="2537139" cy="2284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r>
                <a:rPr lang="nl-NL" sz="1400" dirty="0"/>
                <a:t>Tv scherm ophangen</a:t>
              </a:r>
              <a:endParaRPr sz="1400" dirty="0"/>
            </a:p>
          </p:txBody>
        </p:sp>
      </p:grpSp>
      <p:grpSp>
        <p:nvGrpSpPr>
          <p:cNvPr id="826" name="Rechthoek: ezelsoor 20"/>
          <p:cNvGrpSpPr/>
          <p:nvPr/>
        </p:nvGrpSpPr>
        <p:grpSpPr>
          <a:xfrm>
            <a:off x="7453522" y="3936212"/>
            <a:ext cx="1499889" cy="1221253"/>
            <a:chOff x="47317" y="0"/>
            <a:chExt cx="2999775" cy="2442504"/>
          </a:xfrm>
        </p:grpSpPr>
        <p:grpSp>
          <p:nvGrpSpPr>
            <p:cNvPr id="824" name="Groepeer"/>
            <p:cNvGrpSpPr/>
            <p:nvPr/>
          </p:nvGrpSpPr>
          <p:grpSpPr>
            <a:xfrm>
              <a:off x="47317" y="0"/>
              <a:ext cx="2442504" cy="2442504"/>
              <a:chOff x="0" y="0"/>
              <a:chExt cx="2442503" cy="2442503"/>
            </a:xfrm>
          </p:grpSpPr>
          <p:sp>
            <p:nvSpPr>
              <p:cNvPr id="821" name="Vorm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22" name="Driehoek"/>
              <p:cNvSpPr/>
              <p:nvPr/>
            </p:nvSpPr>
            <p:spPr>
              <a:xfrm>
                <a:off x="2035411" y="2035410"/>
                <a:ext cx="407093" cy="40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23" name="Lijn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825" name="Muziek afspelen"/>
            <p:cNvSpPr txBox="1"/>
            <p:nvPr/>
          </p:nvSpPr>
          <p:spPr>
            <a:xfrm>
              <a:off x="509953" y="8394"/>
              <a:ext cx="2537139" cy="2284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r>
                <a:rPr sz="1400" dirty="0" err="1"/>
                <a:t>Muziek</a:t>
              </a:r>
              <a:r>
                <a:rPr sz="900" dirty="0"/>
                <a:t> </a:t>
              </a:r>
              <a:r>
                <a:rPr sz="1400" dirty="0" err="1"/>
                <a:t>afspelen</a:t>
              </a:r>
              <a:endParaRPr sz="14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" grpId="0" animBg="1" advAuto="0"/>
      <p:bldP spid="820" grpId="0" animBg="1" advAuto="0"/>
      <p:bldP spid="82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lift.jpg" descr="li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590" y="-197458"/>
            <a:ext cx="13283025" cy="8215413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Rechthoek"/>
          <p:cNvSpPr/>
          <p:nvPr/>
        </p:nvSpPr>
        <p:spPr>
          <a:xfrm>
            <a:off x="-241630" y="-382274"/>
            <a:ext cx="14202569" cy="7404895"/>
          </a:xfrm>
          <a:prstGeom prst="rect">
            <a:avLst/>
          </a:prstGeom>
          <a:solidFill>
            <a:srgbClr val="000000">
              <a:alpha val="40169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31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sp>
        <p:nvSpPr>
          <p:cNvPr id="832" name="What someone says…"/>
          <p:cNvSpPr txBox="1"/>
          <p:nvPr/>
        </p:nvSpPr>
        <p:spPr>
          <a:xfrm>
            <a:off x="701661" y="524189"/>
            <a:ext cx="6685219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10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/>
              <a:t>Upgrade lift</a:t>
            </a:r>
          </a:p>
        </p:txBody>
      </p:sp>
      <p:sp>
        <p:nvSpPr>
          <p:cNvPr id="833" name="Optie 1"/>
          <p:cNvSpPr txBox="1"/>
          <p:nvPr/>
        </p:nvSpPr>
        <p:spPr>
          <a:xfrm>
            <a:off x="669372" y="1846871"/>
            <a:ext cx="1468351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7000" b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3500"/>
              <a:t>Optie 1</a:t>
            </a:r>
          </a:p>
        </p:txBody>
      </p:sp>
      <p:grpSp>
        <p:nvGrpSpPr>
          <p:cNvPr id="839" name="Rechthoek: ezelsoor 12"/>
          <p:cNvGrpSpPr/>
          <p:nvPr/>
        </p:nvGrpSpPr>
        <p:grpSpPr>
          <a:xfrm>
            <a:off x="6366894" y="2808252"/>
            <a:ext cx="1448028" cy="1195157"/>
            <a:chOff x="204906" y="-1"/>
            <a:chExt cx="2896054" cy="2390312"/>
          </a:xfrm>
        </p:grpSpPr>
        <p:grpSp>
          <p:nvGrpSpPr>
            <p:cNvPr id="837" name="Groepeer"/>
            <p:cNvGrpSpPr/>
            <p:nvPr/>
          </p:nvGrpSpPr>
          <p:grpSpPr>
            <a:xfrm>
              <a:off x="204906" y="-1"/>
              <a:ext cx="2390312" cy="2390312"/>
              <a:chOff x="0" y="0"/>
              <a:chExt cx="2390310" cy="2390310"/>
            </a:xfrm>
          </p:grpSpPr>
          <p:sp>
            <p:nvSpPr>
              <p:cNvPr id="834" name="Vorm"/>
              <p:cNvSpPr/>
              <p:nvPr/>
            </p:nvSpPr>
            <p:spPr>
              <a:xfrm>
                <a:off x="0" y="0"/>
                <a:ext cx="2390311" cy="2390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35" name="Driehoek"/>
              <p:cNvSpPr/>
              <p:nvPr/>
            </p:nvSpPr>
            <p:spPr>
              <a:xfrm>
                <a:off x="1991917" y="1991917"/>
                <a:ext cx="398394" cy="398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36" name="Lijn"/>
              <p:cNvSpPr/>
              <p:nvPr/>
            </p:nvSpPr>
            <p:spPr>
              <a:xfrm>
                <a:off x="0" y="0"/>
                <a:ext cx="2390311" cy="2390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838" name="Spiegels opgangen"/>
            <p:cNvSpPr/>
            <p:nvPr/>
          </p:nvSpPr>
          <p:spPr>
            <a:xfrm>
              <a:off x="300836" y="961064"/>
              <a:ext cx="2800124" cy="37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r>
                <a:rPr sz="900" dirty="0" err="1"/>
                <a:t>Spiegels</a:t>
              </a:r>
              <a:r>
                <a:rPr sz="900" dirty="0"/>
                <a:t> </a:t>
              </a:r>
              <a:r>
                <a:rPr sz="900" dirty="0" err="1"/>
                <a:t>opgangen</a:t>
              </a:r>
              <a:endParaRPr sz="900" dirty="0"/>
            </a:p>
          </p:txBody>
        </p:sp>
      </p:grpSp>
      <p:grpSp>
        <p:nvGrpSpPr>
          <p:cNvPr id="845" name="Rechthoek: ezelsoor 20"/>
          <p:cNvGrpSpPr/>
          <p:nvPr/>
        </p:nvGrpSpPr>
        <p:grpSpPr>
          <a:xfrm>
            <a:off x="7869446" y="2795205"/>
            <a:ext cx="1324422" cy="1221253"/>
            <a:chOff x="47317" y="0"/>
            <a:chExt cx="2648842" cy="2442504"/>
          </a:xfrm>
        </p:grpSpPr>
        <p:grpSp>
          <p:nvGrpSpPr>
            <p:cNvPr id="843" name="Groepeer"/>
            <p:cNvGrpSpPr/>
            <p:nvPr/>
          </p:nvGrpSpPr>
          <p:grpSpPr>
            <a:xfrm>
              <a:off x="47317" y="0"/>
              <a:ext cx="2442504" cy="2442504"/>
              <a:chOff x="0" y="0"/>
              <a:chExt cx="2442503" cy="2442503"/>
            </a:xfrm>
          </p:grpSpPr>
          <p:sp>
            <p:nvSpPr>
              <p:cNvPr id="840" name="Vorm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41" name="Driehoek"/>
              <p:cNvSpPr/>
              <p:nvPr/>
            </p:nvSpPr>
            <p:spPr>
              <a:xfrm>
                <a:off x="2035411" y="2035410"/>
                <a:ext cx="407093" cy="40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42" name="Lijn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844" name="Ontsmettingsmiddelen installeren voor handen"/>
            <p:cNvSpPr txBox="1"/>
            <p:nvPr/>
          </p:nvSpPr>
          <p:spPr>
            <a:xfrm>
              <a:off x="159020" y="79240"/>
              <a:ext cx="2537139" cy="2284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r>
                <a:rPr lang="nl-NL" sz="900" dirty="0"/>
                <a:t>Tv scherm ophangen</a:t>
              </a:r>
              <a:endParaRPr sz="900" dirty="0"/>
            </a:p>
          </p:txBody>
        </p:sp>
      </p:grpSp>
      <p:grpSp>
        <p:nvGrpSpPr>
          <p:cNvPr id="851" name="Rechthoek: ezelsoor 20"/>
          <p:cNvGrpSpPr/>
          <p:nvPr/>
        </p:nvGrpSpPr>
        <p:grpSpPr>
          <a:xfrm>
            <a:off x="9319298" y="2795205"/>
            <a:ext cx="1342532" cy="1221253"/>
            <a:chOff x="47317" y="0"/>
            <a:chExt cx="2685062" cy="2442504"/>
          </a:xfrm>
        </p:grpSpPr>
        <p:grpSp>
          <p:nvGrpSpPr>
            <p:cNvPr id="849" name="Groepeer"/>
            <p:cNvGrpSpPr/>
            <p:nvPr/>
          </p:nvGrpSpPr>
          <p:grpSpPr>
            <a:xfrm>
              <a:off x="47317" y="0"/>
              <a:ext cx="2442504" cy="2442504"/>
              <a:chOff x="0" y="0"/>
              <a:chExt cx="2442503" cy="2442503"/>
            </a:xfrm>
          </p:grpSpPr>
          <p:sp>
            <p:nvSpPr>
              <p:cNvPr id="846" name="Vorm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47" name="Driehoek"/>
              <p:cNvSpPr/>
              <p:nvPr/>
            </p:nvSpPr>
            <p:spPr>
              <a:xfrm>
                <a:off x="2035411" y="2035410"/>
                <a:ext cx="407093" cy="40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48" name="Lijn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850" name="Muziek afspelen"/>
            <p:cNvSpPr txBox="1"/>
            <p:nvPr/>
          </p:nvSpPr>
          <p:spPr>
            <a:xfrm>
              <a:off x="195240" y="64486"/>
              <a:ext cx="2537139" cy="2284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r>
                <a:rPr sz="900" dirty="0" err="1"/>
                <a:t>Muziek</a:t>
              </a:r>
              <a:r>
                <a:rPr sz="900" dirty="0"/>
                <a:t> </a:t>
              </a:r>
              <a:r>
                <a:rPr sz="900" dirty="0" err="1"/>
                <a:t>afspelen</a:t>
              </a:r>
              <a:endParaRPr sz="900" dirty="0"/>
            </a:p>
          </p:txBody>
        </p:sp>
      </p:grpSp>
      <p:sp>
        <p:nvSpPr>
          <p:cNvPr id="852" name="Optie 2"/>
          <p:cNvSpPr txBox="1"/>
          <p:nvPr/>
        </p:nvSpPr>
        <p:spPr>
          <a:xfrm>
            <a:off x="6375882" y="1846871"/>
            <a:ext cx="1468351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7000" b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3500"/>
              <a:t>Optie 2</a:t>
            </a:r>
          </a:p>
        </p:txBody>
      </p:sp>
      <p:grpSp>
        <p:nvGrpSpPr>
          <p:cNvPr id="858" name="Rechthoek: ezelsoor 12"/>
          <p:cNvGrpSpPr/>
          <p:nvPr/>
        </p:nvGrpSpPr>
        <p:grpSpPr>
          <a:xfrm>
            <a:off x="724195" y="2808252"/>
            <a:ext cx="1502552" cy="1195157"/>
            <a:chOff x="204906" y="-1"/>
            <a:chExt cx="3005102" cy="2390312"/>
          </a:xfrm>
        </p:grpSpPr>
        <p:grpSp>
          <p:nvGrpSpPr>
            <p:cNvPr id="856" name="Groepeer"/>
            <p:cNvGrpSpPr/>
            <p:nvPr/>
          </p:nvGrpSpPr>
          <p:grpSpPr>
            <a:xfrm>
              <a:off x="204906" y="-1"/>
              <a:ext cx="2390312" cy="2390312"/>
              <a:chOff x="0" y="0"/>
              <a:chExt cx="2390310" cy="2390310"/>
            </a:xfrm>
          </p:grpSpPr>
          <p:sp>
            <p:nvSpPr>
              <p:cNvPr id="853" name="Vorm"/>
              <p:cNvSpPr/>
              <p:nvPr/>
            </p:nvSpPr>
            <p:spPr>
              <a:xfrm>
                <a:off x="0" y="0"/>
                <a:ext cx="2390311" cy="2390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54" name="Driehoek"/>
              <p:cNvSpPr/>
              <p:nvPr/>
            </p:nvSpPr>
            <p:spPr>
              <a:xfrm>
                <a:off x="1991917" y="1991917"/>
                <a:ext cx="398394" cy="398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55" name="Lijn"/>
              <p:cNvSpPr/>
              <p:nvPr/>
            </p:nvSpPr>
            <p:spPr>
              <a:xfrm>
                <a:off x="0" y="0"/>
                <a:ext cx="2390311" cy="2390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857" name="Motor…"/>
            <p:cNvSpPr/>
            <p:nvPr/>
          </p:nvSpPr>
          <p:spPr>
            <a:xfrm>
              <a:off x="409884" y="819920"/>
              <a:ext cx="2800124" cy="65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pPr>
              <a:r>
                <a:rPr sz="900" dirty="0"/>
                <a:t>Motor </a:t>
              </a:r>
            </a:p>
            <a:p>
              <a: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pPr>
              <a:r>
                <a:rPr sz="900" dirty="0" err="1"/>
                <a:t>upgraden</a:t>
              </a:r>
              <a:endParaRPr sz="900" dirty="0"/>
            </a:p>
          </p:txBody>
        </p:sp>
      </p:grpSp>
      <p:grpSp>
        <p:nvGrpSpPr>
          <p:cNvPr id="864" name="Rechthoek: ezelsoor 20"/>
          <p:cNvGrpSpPr/>
          <p:nvPr/>
        </p:nvGrpSpPr>
        <p:grpSpPr>
          <a:xfrm>
            <a:off x="2164456" y="2795205"/>
            <a:ext cx="1313852" cy="1221253"/>
            <a:chOff x="47317" y="0"/>
            <a:chExt cx="2627700" cy="2442504"/>
          </a:xfrm>
        </p:grpSpPr>
        <p:grpSp>
          <p:nvGrpSpPr>
            <p:cNvPr id="862" name="Groepeer"/>
            <p:cNvGrpSpPr/>
            <p:nvPr/>
          </p:nvGrpSpPr>
          <p:grpSpPr>
            <a:xfrm>
              <a:off x="47317" y="0"/>
              <a:ext cx="2442504" cy="2442504"/>
              <a:chOff x="0" y="0"/>
              <a:chExt cx="2442503" cy="2442503"/>
            </a:xfrm>
          </p:grpSpPr>
          <p:sp>
            <p:nvSpPr>
              <p:cNvPr id="859" name="Vorm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60" name="Driehoek"/>
              <p:cNvSpPr/>
              <p:nvPr/>
            </p:nvSpPr>
            <p:spPr>
              <a:xfrm>
                <a:off x="2035411" y="2035410"/>
                <a:ext cx="407093" cy="40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61" name="Lijn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863" name="Algoritme verbeteren"/>
            <p:cNvSpPr txBox="1"/>
            <p:nvPr/>
          </p:nvSpPr>
          <p:spPr>
            <a:xfrm>
              <a:off x="137878" y="64486"/>
              <a:ext cx="2537139" cy="2284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r>
                <a:rPr sz="900" dirty="0" err="1"/>
                <a:t>Algoritme</a:t>
              </a:r>
              <a:r>
                <a:rPr sz="900" dirty="0"/>
                <a:t> </a:t>
              </a:r>
              <a:r>
                <a:rPr sz="900" dirty="0" err="1"/>
                <a:t>verbeteren</a:t>
              </a:r>
              <a:endParaRPr sz="900" dirty="0"/>
            </a:p>
          </p:txBody>
        </p:sp>
      </p:grpSp>
      <p:grpSp>
        <p:nvGrpSpPr>
          <p:cNvPr id="870" name="Rechthoek: ezelsoor 20"/>
          <p:cNvGrpSpPr/>
          <p:nvPr/>
        </p:nvGrpSpPr>
        <p:grpSpPr>
          <a:xfrm>
            <a:off x="3642598" y="2795205"/>
            <a:ext cx="1289015" cy="1221253"/>
            <a:chOff x="47317" y="0"/>
            <a:chExt cx="2578026" cy="2442504"/>
          </a:xfrm>
        </p:grpSpPr>
        <p:grpSp>
          <p:nvGrpSpPr>
            <p:cNvPr id="868" name="Groepeer"/>
            <p:cNvGrpSpPr/>
            <p:nvPr/>
          </p:nvGrpSpPr>
          <p:grpSpPr>
            <a:xfrm>
              <a:off x="47317" y="0"/>
              <a:ext cx="2442504" cy="2442504"/>
              <a:chOff x="0" y="0"/>
              <a:chExt cx="2442503" cy="2442503"/>
            </a:xfrm>
          </p:grpSpPr>
          <p:sp>
            <p:nvSpPr>
              <p:cNvPr id="865" name="Vorm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66" name="Driehoek"/>
              <p:cNvSpPr/>
              <p:nvPr/>
            </p:nvSpPr>
            <p:spPr>
              <a:xfrm>
                <a:off x="2035411" y="2035410"/>
                <a:ext cx="407093" cy="40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  <p:sp>
            <p:nvSpPr>
              <p:cNvPr id="867" name="Lijn"/>
              <p:cNvSpPr/>
              <p:nvPr/>
            </p:nvSpPr>
            <p:spPr>
              <a:xfrm>
                <a:off x="0" y="0"/>
                <a:ext cx="2442504" cy="244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8720" y="18720"/>
                    </a:lnTo>
                    <a:lnTo>
                      <a:pt x="21600" y="18000"/>
                    </a:lnTo>
                    <a:lnTo>
                      <a:pt x="180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12700" cap="flat">
                <a:solidFill>
                  <a:srgbClr val="FFD932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 b="0">
                    <a:solidFill>
                      <a:srgbClr val="5E5E5E"/>
                    </a:solidFill>
                    <a:latin typeface="Roboto Light"/>
                    <a:ea typeface="Roboto Light"/>
                    <a:cs typeface="Roboto Light"/>
                    <a:sym typeface="Roboto Light"/>
                  </a:defRPr>
                </a:pPr>
                <a:endParaRPr sz="1600"/>
              </a:p>
            </p:txBody>
          </p:sp>
        </p:grpSp>
        <p:sp>
          <p:nvSpPr>
            <p:cNvPr id="869" name="Nieuwe lift installeren"/>
            <p:cNvSpPr txBox="1"/>
            <p:nvPr/>
          </p:nvSpPr>
          <p:spPr>
            <a:xfrm>
              <a:off x="88204" y="79240"/>
              <a:ext cx="2537139" cy="2284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defRPr b="0">
                  <a:solidFill>
                    <a:srgbClr val="5E5E5E"/>
                  </a:solidFill>
                  <a:latin typeface="Roboto-Regular"/>
                  <a:ea typeface="Roboto-Regular"/>
                  <a:cs typeface="Roboto-Regular"/>
                  <a:sym typeface="Roboto-Regular"/>
                </a:defRPr>
              </a:lvl1pPr>
            </a:lstStyle>
            <a:p>
              <a:r>
                <a:rPr sz="900" dirty="0" err="1"/>
                <a:t>Nieuwe</a:t>
              </a:r>
              <a:r>
                <a:rPr sz="900" dirty="0"/>
                <a:t> lift </a:t>
              </a:r>
              <a:r>
                <a:rPr sz="900" dirty="0" err="1"/>
                <a:t>installeren</a:t>
              </a:r>
              <a:endParaRPr sz="900" dirty="0"/>
            </a:p>
          </p:txBody>
        </p:sp>
      </p:grpSp>
      <p:sp>
        <p:nvSpPr>
          <p:cNvPr id="871" name="Duur en tijdsintensief"/>
          <p:cNvSpPr txBox="1"/>
          <p:nvPr/>
        </p:nvSpPr>
        <p:spPr>
          <a:xfrm>
            <a:off x="682881" y="4203572"/>
            <a:ext cx="4273606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7000" b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3500"/>
              <a:t>Duur en tijdsintensief</a:t>
            </a:r>
          </a:p>
        </p:txBody>
      </p:sp>
      <p:sp>
        <p:nvSpPr>
          <p:cNvPr id="872" name="Realistisch en snel"/>
          <p:cNvSpPr txBox="1"/>
          <p:nvPr/>
        </p:nvSpPr>
        <p:spPr>
          <a:xfrm>
            <a:off x="6454609" y="4203572"/>
            <a:ext cx="3765454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7000" b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3500"/>
              <a:t>Realistisch en snel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" grpId="0" animBg="1" advAuto="0"/>
      <p:bldP spid="872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21">
            <a:extLst>
              <a:ext uri="{FF2B5EF4-FFF2-40B4-BE49-F238E27FC236}">
                <a16:creationId xmlns:a16="http://schemas.microsoft.com/office/drawing/2014/main" id="{FBA21282-1422-511F-AE3F-22FED53C5C61}"/>
              </a:ext>
            </a:extLst>
          </p:cNvPr>
          <p:cNvGrpSpPr/>
          <p:nvPr/>
        </p:nvGrpSpPr>
        <p:grpSpPr>
          <a:xfrm>
            <a:off x="254577" y="629136"/>
            <a:ext cx="10681855" cy="5599728"/>
            <a:chOff x="228600" y="1122219"/>
            <a:chExt cx="10681855" cy="5599728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BBAA0AA4-7950-3C39-F4F5-3E3BA56BF51F}"/>
                </a:ext>
              </a:extLst>
            </p:cNvPr>
            <p:cNvGrpSpPr/>
            <p:nvPr/>
          </p:nvGrpSpPr>
          <p:grpSpPr>
            <a:xfrm>
              <a:off x="228600" y="1122219"/>
              <a:ext cx="10681855" cy="5599728"/>
              <a:chOff x="228600" y="1485899"/>
              <a:chExt cx="9881755" cy="5236047"/>
            </a:xfrm>
          </p:grpSpPr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730E667B-B5AF-250F-9782-750DDF78FDBA}"/>
                  </a:ext>
                </a:extLst>
              </p:cNvPr>
              <p:cNvGrpSpPr/>
              <p:nvPr/>
            </p:nvGrpSpPr>
            <p:grpSpPr>
              <a:xfrm>
                <a:off x="228600" y="1485899"/>
                <a:ext cx="9881755" cy="5236047"/>
                <a:chOff x="228600" y="1485899"/>
                <a:chExt cx="9881755" cy="5236047"/>
              </a:xfrm>
            </p:grpSpPr>
            <p:pic>
              <p:nvPicPr>
                <p:cNvPr id="1026" name="Picture 2" descr="Design thinking, gewoon doen! 5 concrete stappen - Frankwatching">
                  <a:extLst>
                    <a:ext uri="{FF2B5EF4-FFF2-40B4-BE49-F238E27FC236}">
                      <a16:creationId xmlns:a16="http://schemas.microsoft.com/office/drawing/2014/main" id="{A6D130DD-F261-3C3E-FB0B-21EA7EBF77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1485899"/>
                  <a:ext cx="9881755" cy="52360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Rechthoek 3">
                  <a:extLst>
                    <a:ext uri="{FF2B5EF4-FFF2-40B4-BE49-F238E27FC236}">
                      <a16:creationId xmlns:a16="http://schemas.microsoft.com/office/drawing/2014/main" id="{FED2806F-6AF7-AF55-432D-E9535349DEC2}"/>
                    </a:ext>
                  </a:extLst>
                </p:cNvPr>
                <p:cNvSpPr/>
                <p:nvPr/>
              </p:nvSpPr>
              <p:spPr>
                <a:xfrm>
                  <a:off x="405245" y="4281055"/>
                  <a:ext cx="1891146" cy="976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2C5FF5CB-185C-DA21-D3BF-80E40C53A8A2}"/>
                    </a:ext>
                  </a:extLst>
                </p:cNvPr>
                <p:cNvSpPr/>
                <p:nvPr/>
              </p:nvSpPr>
              <p:spPr>
                <a:xfrm>
                  <a:off x="1198417" y="2940627"/>
                  <a:ext cx="2105892" cy="976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E57AA398-D83C-A1D4-4AAE-1D813FF3BCF9}"/>
                    </a:ext>
                  </a:extLst>
                </p:cNvPr>
                <p:cNvSpPr/>
                <p:nvPr/>
              </p:nvSpPr>
              <p:spPr>
                <a:xfrm>
                  <a:off x="2739736" y="1963882"/>
                  <a:ext cx="1766455" cy="976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7FA0C793-E78B-9CF8-C621-44874C3E2060}"/>
                    </a:ext>
                  </a:extLst>
                </p:cNvPr>
                <p:cNvSpPr/>
                <p:nvPr/>
              </p:nvSpPr>
              <p:spPr>
                <a:xfrm>
                  <a:off x="6885709" y="2009126"/>
                  <a:ext cx="1905000" cy="976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5FFEE95A-A635-EC60-8316-B32A76BDB7B3}"/>
                    </a:ext>
                  </a:extLst>
                </p:cNvPr>
                <p:cNvSpPr/>
                <p:nvPr/>
              </p:nvSpPr>
              <p:spPr>
                <a:xfrm>
                  <a:off x="7907481" y="2940627"/>
                  <a:ext cx="1905000" cy="9315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470143AC-0D04-67AA-7483-768CDDA89DEA}"/>
                    </a:ext>
                  </a:extLst>
                </p:cNvPr>
                <p:cNvSpPr/>
                <p:nvPr/>
              </p:nvSpPr>
              <p:spPr>
                <a:xfrm>
                  <a:off x="8343900" y="4315258"/>
                  <a:ext cx="1766455" cy="976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9420B1F5-37F0-509F-E4CA-5EE0921CB713}"/>
                  </a:ext>
                </a:extLst>
              </p:cNvPr>
              <p:cNvSpPr/>
              <p:nvPr/>
            </p:nvSpPr>
            <p:spPr>
              <a:xfrm>
                <a:off x="602673" y="5642264"/>
                <a:ext cx="966354" cy="2924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A2EEDF09-2FCD-BFF4-8DB5-81C5AF7FFACC}"/>
                </a:ext>
              </a:extLst>
            </p:cNvPr>
            <p:cNvSpPr/>
            <p:nvPr/>
          </p:nvSpPr>
          <p:spPr>
            <a:xfrm>
              <a:off x="9483961" y="5567273"/>
              <a:ext cx="1141815" cy="312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FBFB187-5FF3-4FF9-9604-7E1C8716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5879"/>
            <a:ext cx="6144491" cy="614994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thletics Bold" panose="02000000000000000000" pitchFamily="50" charset="0"/>
              </a:rPr>
              <a:t>Hoe gaan we dat doen?!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AE39DA1-E557-0E53-7DDE-0B64BCB56A10}"/>
              </a:ext>
            </a:extLst>
          </p:cNvPr>
          <p:cNvSpPr txBox="1"/>
          <p:nvPr/>
        </p:nvSpPr>
        <p:spPr>
          <a:xfrm>
            <a:off x="73808" y="3739693"/>
            <a:ext cx="258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Oorsprong</a:t>
            </a:r>
          </a:p>
          <a:p>
            <a:r>
              <a:rPr lang="nl-NL" dirty="0">
                <a:latin typeface="Athletics Regular" panose="02000000000000000000" pitchFamily="50" charset="0"/>
              </a:rPr>
              <a:t>Wat is de geschiedenis van het gebied?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53921A6-3A00-CA99-3D41-893A7AC76CF5}"/>
              </a:ext>
            </a:extLst>
          </p:cNvPr>
          <p:cNvSpPr txBox="1"/>
          <p:nvPr/>
        </p:nvSpPr>
        <p:spPr>
          <a:xfrm>
            <a:off x="830171" y="2234238"/>
            <a:ext cx="307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Omgevingsanalyse</a:t>
            </a:r>
          </a:p>
          <a:p>
            <a:r>
              <a:rPr lang="nl-NL" dirty="0">
                <a:latin typeface="Athletics Regular" panose="02000000000000000000" pitchFamily="50" charset="0"/>
              </a:rPr>
              <a:t>Inventariseer informatie over plangebied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4C8A031-3A29-BA0A-E459-953A64C63506}"/>
              </a:ext>
            </a:extLst>
          </p:cNvPr>
          <p:cNvSpPr txBox="1"/>
          <p:nvPr/>
        </p:nvSpPr>
        <p:spPr>
          <a:xfrm>
            <a:off x="263497" y="5546461"/>
            <a:ext cx="307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Vraagstuk</a:t>
            </a:r>
          </a:p>
          <a:p>
            <a:r>
              <a:rPr lang="nl-NL" dirty="0">
                <a:latin typeface="Athletics Regular" panose="02000000000000000000" pitchFamily="50" charset="0"/>
              </a:rPr>
              <a:t>Wat zijn de wensen van de opdrachtgever?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D03F971-F000-5EDA-D5A9-B97665DC3FD6}"/>
              </a:ext>
            </a:extLst>
          </p:cNvPr>
          <p:cNvSpPr txBox="1"/>
          <p:nvPr/>
        </p:nvSpPr>
        <p:spPr>
          <a:xfrm>
            <a:off x="2376006" y="936344"/>
            <a:ext cx="307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Thema’s</a:t>
            </a:r>
          </a:p>
          <a:p>
            <a:r>
              <a:rPr lang="nl-NL" dirty="0">
                <a:latin typeface="Athletics Regular" panose="02000000000000000000" pitchFamily="50" charset="0"/>
              </a:rPr>
              <a:t>Eerste ideeën op gebied van CE, VT, LS, SW en WE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2BC4153-2D29-2FFB-18AB-5318F105B547}"/>
              </a:ext>
            </a:extLst>
          </p:cNvPr>
          <p:cNvSpPr txBox="1"/>
          <p:nvPr/>
        </p:nvSpPr>
        <p:spPr>
          <a:xfrm>
            <a:off x="7543925" y="951859"/>
            <a:ext cx="307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Marktonderzoek</a:t>
            </a:r>
          </a:p>
          <a:p>
            <a:r>
              <a:rPr lang="nl-NL" dirty="0">
                <a:latin typeface="Athletics Regular" panose="02000000000000000000" pitchFamily="50" charset="0"/>
              </a:rPr>
              <a:t>Wie is de doelgroep? Wat zijn hun wensen?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9E2C8CE-07FF-8996-7AB2-22256DD25A3B}"/>
              </a:ext>
            </a:extLst>
          </p:cNvPr>
          <p:cNvSpPr txBox="1"/>
          <p:nvPr/>
        </p:nvSpPr>
        <p:spPr>
          <a:xfrm>
            <a:off x="8687928" y="2148924"/>
            <a:ext cx="307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Scenario’s</a:t>
            </a:r>
            <a:r>
              <a:rPr lang="nl-NL" b="1" dirty="0">
                <a:solidFill>
                  <a:srgbClr val="D60093"/>
                </a:solidFill>
                <a:latin typeface="Athletics Regular" panose="02000000000000000000" pitchFamily="50" charset="0"/>
              </a:rPr>
              <a:t> </a:t>
            </a:r>
          </a:p>
          <a:p>
            <a:r>
              <a:rPr lang="nl-NL" dirty="0">
                <a:latin typeface="Athletics Regular" panose="02000000000000000000" pitchFamily="50" charset="0"/>
              </a:rPr>
              <a:t>Wat zijn mogelijke oplossingen?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614B81A-E314-B259-CA01-C4B62DF63812}"/>
              </a:ext>
            </a:extLst>
          </p:cNvPr>
          <p:cNvSpPr txBox="1"/>
          <p:nvPr/>
        </p:nvSpPr>
        <p:spPr>
          <a:xfrm>
            <a:off x="9026952" y="3655014"/>
            <a:ext cx="307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Testen</a:t>
            </a:r>
          </a:p>
          <a:p>
            <a:r>
              <a:rPr lang="nl-NL" dirty="0">
                <a:latin typeface="Athletics Regular" panose="02000000000000000000" pitchFamily="50" charset="0"/>
              </a:rPr>
              <a:t>Wat vindt de doelgroep van de eerste ideeën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C87A30A-EC52-84FB-5983-E76380C4B6FF}"/>
              </a:ext>
            </a:extLst>
          </p:cNvPr>
          <p:cNvSpPr txBox="1"/>
          <p:nvPr/>
        </p:nvSpPr>
        <p:spPr>
          <a:xfrm>
            <a:off x="9474770" y="4898296"/>
            <a:ext cx="27519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Presenteren</a:t>
            </a:r>
          </a:p>
          <a:p>
            <a:r>
              <a:rPr lang="nl-NL" dirty="0">
                <a:latin typeface="Athletics Regular" panose="02000000000000000000" pitchFamily="50" charset="0"/>
              </a:rPr>
              <a:t>Presenteer je ontwerp aan de opdrachtgever</a:t>
            </a:r>
          </a:p>
        </p:txBody>
      </p:sp>
    </p:spTree>
    <p:extLst>
      <p:ext uri="{BB962C8B-B14F-4D97-AF65-F5344CB8AC3E}">
        <p14:creationId xmlns:p14="http://schemas.microsoft.com/office/powerpoint/2010/main" val="92303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A0AD8-2BBA-448E-A828-CEB453C1E3A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765473" cy="424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Athletics Bold" panose="02000000000000000000" pitchFamily="50" charset="0"/>
              </a:rPr>
              <a:t>Planning op hoofdlijnen (week 1 – 5)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08E3B34-B420-498D-83F3-2AA3C8F14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84927"/>
              </p:ext>
            </p:extLst>
          </p:nvPr>
        </p:nvGraphicFramePr>
        <p:xfrm>
          <a:off x="975590" y="1027906"/>
          <a:ext cx="9488055" cy="5648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53269">
                  <a:extLst>
                    <a:ext uri="{9D8B030D-6E8A-4147-A177-3AD203B41FA5}">
                      <a16:colId xmlns:a16="http://schemas.microsoft.com/office/drawing/2014/main" val="3605072931"/>
                    </a:ext>
                  </a:extLst>
                </a:gridCol>
                <a:gridCol w="8234786">
                  <a:extLst>
                    <a:ext uri="{9D8B030D-6E8A-4147-A177-3AD203B41FA5}">
                      <a16:colId xmlns:a16="http://schemas.microsoft.com/office/drawing/2014/main" val="2078154552"/>
                    </a:ext>
                  </a:extLst>
                </a:gridCol>
              </a:tblGrid>
              <a:tr h="217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000" b="1" dirty="0">
                          <a:effectLst/>
                        </a:rPr>
                        <a:t>Week </a:t>
                      </a:r>
                      <a:endParaRPr lang="nl-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000" b="1" dirty="0">
                          <a:effectLst/>
                        </a:rPr>
                        <a:t>Algemene info </a:t>
                      </a:r>
                      <a:endParaRPr lang="nl-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372524"/>
                  </a:ext>
                </a:extLst>
              </a:tr>
              <a:tr h="7735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</a:rPr>
                        <a:t>1 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kern="1200" dirty="0">
                          <a:solidFill>
                            <a:srgbClr val="00B050"/>
                          </a:solidFill>
                        </a:rPr>
                        <a:t>Opstart periode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kern="1200" dirty="0">
                          <a:solidFill>
                            <a:schemeClr val="dk1"/>
                          </a:solidFill>
                        </a:rPr>
                        <a:t>Intro LA 1 ‘Inventarisatie van plangebied’ </a:t>
                      </a:r>
                    </a:p>
                    <a:p>
                      <a:r>
                        <a:rPr lang="nl-NL" sz="1600" b="1" dirty="0">
                          <a:solidFill>
                            <a:srgbClr val="0070C0"/>
                          </a:solidFill>
                        </a:rPr>
                        <a:t>Vraagstuk </a:t>
                      </a:r>
                      <a:r>
                        <a:rPr lang="nl-NL" sz="1600" dirty="0"/>
                        <a:t>Wat zijn de wensen van de opdrachtgever?</a:t>
                      </a:r>
                    </a:p>
                    <a:p>
                      <a:r>
                        <a:rPr lang="nl-NL" sz="1600" b="1" dirty="0">
                          <a:solidFill>
                            <a:srgbClr val="0070C0"/>
                          </a:solidFill>
                        </a:rPr>
                        <a:t>Oorsprong </a:t>
                      </a:r>
                      <a:r>
                        <a:rPr lang="nl-NL" sz="1600" dirty="0"/>
                        <a:t>Wat is de geschiedenis van het gebied?</a:t>
                      </a:r>
                    </a:p>
                    <a:p>
                      <a:endParaRPr lang="nl-NL" sz="1600" dirty="0">
                        <a:latin typeface="Athletics Regular" panose="02000000000000000000" pitchFamily="50" charset="0"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300457"/>
                  </a:ext>
                </a:extLst>
              </a:tr>
              <a:tr h="451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</a:rPr>
                        <a:t>2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</a:rPr>
                        <a:t>Groep vormen</a:t>
                      </a:r>
                    </a:p>
                    <a:p>
                      <a:endParaRPr lang="nl-NL" sz="16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nl-NL" sz="1600" b="1" dirty="0">
                          <a:solidFill>
                            <a:srgbClr val="0070C0"/>
                          </a:solidFill>
                        </a:rPr>
                        <a:t>Omgevingsanalyse </a:t>
                      </a:r>
                      <a:r>
                        <a:rPr lang="nl-NL" sz="1600" dirty="0"/>
                        <a:t>Inventariseer informatie over plangebied</a:t>
                      </a:r>
                    </a:p>
                    <a:p>
                      <a:r>
                        <a:rPr lang="nl-NL" sz="1600" b="1" dirty="0">
                          <a:solidFill>
                            <a:srgbClr val="0070C0"/>
                          </a:solidFill>
                        </a:rPr>
                        <a:t>Thema’s </a:t>
                      </a:r>
                      <a:r>
                        <a:rPr lang="nl-NL" sz="1600" dirty="0"/>
                        <a:t>Eerste ideeën op gebied van CE, VT, LS, SW en WE</a:t>
                      </a:r>
                    </a:p>
                    <a:p>
                      <a:endParaRPr lang="nl-NL" sz="1600" dirty="0">
                        <a:latin typeface="Athletics Regular" panose="02000000000000000000" pitchFamily="50" charset="0"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579980"/>
                  </a:ext>
                </a:extLst>
              </a:tr>
              <a:tr h="171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400" b="1">
                          <a:effectLst/>
                        </a:rPr>
                        <a:t>3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dirty="0">
                          <a:effectLst/>
                        </a:rPr>
                        <a:t>Intro LA 2 ‘</a:t>
                      </a:r>
                      <a:r>
                        <a:rPr lang="en-GB" sz="1600" i="1" dirty="0" err="1">
                          <a:effectLst/>
                        </a:rPr>
                        <a:t>Marktonderzoek</a:t>
                      </a:r>
                      <a:r>
                        <a:rPr lang="en-GB" sz="1600" i="1" dirty="0">
                          <a:effectLst/>
                        </a:rPr>
                        <a:t>’</a:t>
                      </a:r>
                    </a:p>
                    <a:p>
                      <a:r>
                        <a:rPr lang="nl-NL" sz="1600" b="1" dirty="0">
                          <a:solidFill>
                            <a:srgbClr val="0070C0"/>
                          </a:solidFill>
                        </a:rPr>
                        <a:t>Marktonderzoek </a:t>
                      </a:r>
                      <a:r>
                        <a:rPr lang="nl-NL" sz="1600" dirty="0"/>
                        <a:t>Wie is de doelgroep? Wat zijn hun wensen?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252673"/>
                  </a:ext>
                </a:extLst>
              </a:tr>
              <a:tr h="350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400" b="1">
                          <a:effectLst/>
                        </a:rPr>
                        <a:t>4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</a:rPr>
                        <a:t>Intro LA 3 ‘Ontwerp’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>
                          <a:solidFill>
                            <a:srgbClr val="0070C0"/>
                          </a:solidFill>
                        </a:rPr>
                        <a:t>Marktonderzoek </a:t>
                      </a:r>
                      <a:r>
                        <a:rPr lang="nl-NL" sz="1600" dirty="0"/>
                        <a:t>Wie is de doelgroep? Wat zijn hun wensen?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969719"/>
                  </a:ext>
                </a:extLst>
              </a:tr>
              <a:tr h="171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</a:rPr>
                        <a:t>5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>
                          <a:solidFill>
                            <a:srgbClr val="0070C0"/>
                          </a:solidFill>
                        </a:rPr>
                        <a:t>Scenario’s</a:t>
                      </a:r>
                      <a:r>
                        <a:rPr lang="nl-NL" sz="1600" b="1" dirty="0">
                          <a:solidFill>
                            <a:srgbClr val="D60093"/>
                          </a:solidFill>
                        </a:rPr>
                        <a:t> </a:t>
                      </a:r>
                      <a:r>
                        <a:rPr lang="nl-NL" sz="1600" dirty="0"/>
                        <a:t>Wat zijn mogelijke oplossingen?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9716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5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Inventarisatie plangebied</a:t>
            </a:r>
            <a:endParaRPr lang="nl-NL" sz="44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Inventarisatie plangebied</a:t>
            </a: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Marktonderzoek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Ontwerp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 in de stad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550709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Design thinking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Inventarisatie opdracht en plangebied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Verantwoording ontwerp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A0AD8-2BBA-448E-A828-CEB453C1E3A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765473" cy="424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Athletics Bold" panose="02000000000000000000" pitchFamily="50" charset="0"/>
              </a:rPr>
              <a:t>Planning op hoofdlijnen (week 6 – 10)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08E3B34-B420-498D-83F3-2AA3C8F14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19452"/>
              </p:ext>
            </p:extLst>
          </p:nvPr>
        </p:nvGraphicFramePr>
        <p:xfrm>
          <a:off x="975590" y="1027906"/>
          <a:ext cx="9488055" cy="5384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53269">
                  <a:extLst>
                    <a:ext uri="{9D8B030D-6E8A-4147-A177-3AD203B41FA5}">
                      <a16:colId xmlns:a16="http://schemas.microsoft.com/office/drawing/2014/main" val="3605072931"/>
                    </a:ext>
                  </a:extLst>
                </a:gridCol>
                <a:gridCol w="8234786">
                  <a:extLst>
                    <a:ext uri="{9D8B030D-6E8A-4147-A177-3AD203B41FA5}">
                      <a16:colId xmlns:a16="http://schemas.microsoft.com/office/drawing/2014/main" val="2078154552"/>
                    </a:ext>
                  </a:extLst>
                </a:gridCol>
              </a:tblGrid>
              <a:tr h="217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000" b="1" dirty="0">
                          <a:effectLst/>
                        </a:rPr>
                        <a:t>Week </a:t>
                      </a:r>
                      <a:endParaRPr lang="nl-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000" b="1" dirty="0">
                          <a:effectLst/>
                        </a:rPr>
                        <a:t>Algemene info </a:t>
                      </a:r>
                      <a:endParaRPr lang="nl-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372524"/>
                  </a:ext>
                </a:extLst>
              </a:tr>
              <a:tr h="7735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400" b="1">
                          <a:effectLst/>
                        </a:rPr>
                        <a:t>6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>
                          <a:solidFill>
                            <a:srgbClr val="0070C0"/>
                          </a:solidFill>
                        </a:rPr>
                        <a:t>Scenario’s</a:t>
                      </a:r>
                      <a:r>
                        <a:rPr lang="nl-NL" sz="1600" b="1" dirty="0">
                          <a:solidFill>
                            <a:srgbClr val="D60093"/>
                          </a:solidFill>
                        </a:rPr>
                        <a:t> </a:t>
                      </a:r>
                      <a:r>
                        <a:rPr lang="nl-NL" sz="1600" dirty="0"/>
                        <a:t>Wat zijn mogelijke oplossingen?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300457"/>
                  </a:ext>
                </a:extLst>
              </a:tr>
              <a:tr h="451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400" b="1">
                          <a:effectLst/>
                        </a:rPr>
                        <a:t>7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6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nl-NL" sz="1600" b="1" dirty="0">
                          <a:solidFill>
                            <a:srgbClr val="0070C0"/>
                          </a:solidFill>
                        </a:rPr>
                        <a:t>Testen </a:t>
                      </a:r>
                      <a:r>
                        <a:rPr lang="nl-NL" sz="1600" dirty="0"/>
                        <a:t>Wat vindt de doelgroep van de eerste ideeën?</a:t>
                      </a:r>
                    </a:p>
                    <a:p>
                      <a:endParaRPr lang="nl-NL" sz="1600" dirty="0"/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579980"/>
                  </a:ext>
                </a:extLst>
              </a:tr>
              <a:tr h="2650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400" b="1">
                          <a:effectLst/>
                        </a:rPr>
                        <a:t>8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6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nl-NL" sz="1600" b="1" dirty="0">
                          <a:solidFill>
                            <a:srgbClr val="0070C0"/>
                          </a:solidFill>
                        </a:rPr>
                        <a:t>Presenteren </a:t>
                      </a:r>
                      <a:r>
                        <a:rPr lang="nl-NL" sz="1600" dirty="0"/>
                        <a:t>Presenteer je ontwerp aan de opdrachtgever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effectLst/>
                        </a:rPr>
                        <a:t>Portfolio deadline -  </a:t>
                      </a:r>
                      <a:r>
                        <a:rPr lang="nl-NL" sz="1600" b="1" dirty="0">
                          <a:solidFill>
                            <a:srgbClr val="FF0000"/>
                          </a:solidFill>
                          <a:effectLst/>
                        </a:rPr>
                        <a:t>dinsdag 20 juni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effectLst/>
                        </a:rPr>
                        <a:t>Presentatie ontwerp – </a:t>
                      </a:r>
                      <a:r>
                        <a:rPr lang="nl-NL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donderdag 22 juni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effectLst/>
                        </a:rPr>
                        <a:t>Deadline verantwoordingsdocument – </a:t>
                      </a:r>
                      <a:r>
                        <a:rPr lang="nl-NL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vrijdag 23 juni</a:t>
                      </a: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252673"/>
                  </a:ext>
                </a:extLst>
              </a:tr>
              <a:tr h="350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400" b="1">
                          <a:effectLst/>
                        </a:rPr>
                        <a:t>9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effectLst/>
                        </a:rPr>
                        <a:t>Kennistoets</a:t>
                      </a:r>
                      <a:r>
                        <a:rPr lang="nl-NL" sz="1600" dirty="0">
                          <a:effectLst/>
                        </a:rPr>
                        <a:t> – </a:t>
                      </a:r>
                      <a:r>
                        <a:rPr lang="nl-NL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maandag 26 juni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effectLst/>
                        </a:rPr>
                        <a:t>Herkansing portfolio = </a:t>
                      </a:r>
                      <a:r>
                        <a:rPr lang="nl-NL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vrijdag 30 juni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effectLst/>
                        </a:rPr>
                        <a:t>Herkansing periode 4 - </a:t>
                      </a:r>
                      <a:r>
                        <a:rPr lang="nl-NL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woensdag 5 juli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l-NL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969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</a:rPr>
                        <a:t>10 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dirty="0">
                          <a:effectLst/>
                        </a:rPr>
                        <a:t>Finale herkansing op </a:t>
                      </a:r>
                      <a:r>
                        <a:rPr lang="nl-NL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maandag 10 juli</a:t>
                      </a:r>
                    </a:p>
                  </a:txBody>
                  <a:tcPr marL="68444" marR="684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9716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49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55455-AA1C-4984-98F4-AF60B2B7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Leerarrangementen &amp; feedback friends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21CEEAF-BAB8-2A08-26C3-BF65709B4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89032"/>
              </p:ext>
            </p:extLst>
          </p:nvPr>
        </p:nvGraphicFramePr>
        <p:xfrm>
          <a:off x="498764" y="1914620"/>
          <a:ext cx="11087100" cy="3987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1118">
                  <a:extLst>
                    <a:ext uri="{9D8B030D-6E8A-4147-A177-3AD203B41FA5}">
                      <a16:colId xmlns:a16="http://schemas.microsoft.com/office/drawing/2014/main" val="1942284656"/>
                    </a:ext>
                  </a:extLst>
                </a:gridCol>
                <a:gridCol w="3598718">
                  <a:extLst>
                    <a:ext uri="{9D8B030D-6E8A-4147-A177-3AD203B41FA5}">
                      <a16:colId xmlns:a16="http://schemas.microsoft.com/office/drawing/2014/main" val="3276103868"/>
                    </a:ext>
                  </a:extLst>
                </a:gridCol>
                <a:gridCol w="3737264">
                  <a:extLst>
                    <a:ext uri="{9D8B030D-6E8A-4147-A177-3AD203B41FA5}">
                      <a16:colId xmlns:a16="http://schemas.microsoft.com/office/drawing/2014/main" val="697772427"/>
                    </a:ext>
                  </a:extLst>
                </a:gridCol>
              </a:tblGrid>
              <a:tr h="3987416"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  <a:latin typeface="Arial" panose="020B0604020202020204" pitchFamily="34" charset="0"/>
                        </a:rPr>
                        <a:t>LA 1 Inventariseren plangebied</a:t>
                      </a:r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  </a:t>
                      </a:r>
                    </a:p>
                    <a:p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Groepsproduct</a:t>
                      </a:r>
                    </a:p>
                    <a:p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Intro = vrijdag  21 april</a:t>
                      </a:r>
                    </a:p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Deadline = woensdag 17 mei</a:t>
                      </a:r>
                    </a:p>
                    <a:p>
                      <a:r>
                        <a:rPr lang="nl-NL" dirty="0" err="1">
                          <a:effectLst/>
                          <a:latin typeface="Arial" panose="020B0604020202020204" pitchFamily="34" charset="0"/>
                        </a:rPr>
                        <a:t>Feedbackfriends</a:t>
                      </a:r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 = vrijdag 26 mei</a:t>
                      </a:r>
                    </a:p>
                    <a:p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  <a:latin typeface="Arial" panose="020B0604020202020204" pitchFamily="34" charset="0"/>
                        </a:rPr>
                        <a:t>LA 2 Marktonderzoek</a:t>
                      </a:r>
                    </a:p>
                    <a:p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Groepsproduct</a:t>
                      </a:r>
                    </a:p>
                    <a:p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Intro = woensdag 17 mei</a:t>
                      </a:r>
                    </a:p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Deadline = vrijdag 26 mei</a:t>
                      </a:r>
                    </a:p>
                    <a:p>
                      <a:r>
                        <a:rPr lang="nl-NL" dirty="0" err="1">
                          <a:effectLst/>
                          <a:latin typeface="Arial" panose="020B0604020202020204" pitchFamily="34" charset="0"/>
                        </a:rPr>
                        <a:t>Feedbackfriends</a:t>
                      </a:r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 = vrijdag 2 juni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  <a:latin typeface="Arial" panose="020B0604020202020204" pitchFamily="34" charset="0"/>
                        </a:rPr>
                        <a:t>LA 3 Ontwerp </a:t>
                      </a:r>
                    </a:p>
                    <a:p>
                      <a:endParaRPr lang="nl-NL" b="1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nl-NL" b="0" dirty="0"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roepsproduct</a:t>
                      </a:r>
                    </a:p>
                    <a:p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Intro = vrijdag 26 mei</a:t>
                      </a:r>
                    </a:p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Deadline  = vrijdag 9 juni</a:t>
                      </a:r>
                    </a:p>
                    <a:p>
                      <a:r>
                        <a:rPr lang="nl-NL" dirty="0" err="1">
                          <a:effectLst/>
                          <a:latin typeface="Arial" panose="020B0604020202020204" pitchFamily="34" charset="0"/>
                        </a:rPr>
                        <a:t>Feedbackfriends</a:t>
                      </a:r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 = vrijdag 16 juni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356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596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esign thinking, gewoon doen! 5 concrete stappen - Frankwatching">
            <a:extLst>
              <a:ext uri="{FF2B5EF4-FFF2-40B4-BE49-F238E27FC236}">
                <a16:creationId xmlns:a16="http://schemas.microsoft.com/office/drawing/2014/main" id="{0D598204-506F-3636-DED4-C00BEC4DA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1"/>
          <a:stretch/>
        </p:blipFill>
        <p:spPr bwMode="auto">
          <a:xfrm>
            <a:off x="2754672" y="1017515"/>
            <a:ext cx="5952852" cy="55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13D2D8-FF4A-4707-82A3-F4D40E79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76064" cy="871964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Athletics Bold" panose="02000000000000000000" pitchFamily="50" charset="0"/>
              </a:rPr>
              <a:t>Intro LA 1 Inventariseren Plangebied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37C8435-1855-29DE-9883-2FE8A169ECA4}"/>
              </a:ext>
            </a:extLst>
          </p:cNvPr>
          <p:cNvSpPr/>
          <p:nvPr/>
        </p:nvSpPr>
        <p:spPr>
          <a:xfrm>
            <a:off x="2978727" y="4019212"/>
            <a:ext cx="2044267" cy="1044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38A3ED4-4072-05F7-F0EB-6E6125CDD364}"/>
              </a:ext>
            </a:extLst>
          </p:cNvPr>
          <p:cNvSpPr/>
          <p:nvPr/>
        </p:nvSpPr>
        <p:spPr>
          <a:xfrm>
            <a:off x="3747790" y="2390929"/>
            <a:ext cx="2276401" cy="1044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2153998-8CD3-6562-23E8-236C361A110B}"/>
              </a:ext>
            </a:extLst>
          </p:cNvPr>
          <p:cNvSpPr/>
          <p:nvPr/>
        </p:nvSpPr>
        <p:spPr>
          <a:xfrm>
            <a:off x="5380578" y="1431298"/>
            <a:ext cx="1909480" cy="1044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1BB9C13-F85C-5FD7-C689-3767BFF97DE3}"/>
              </a:ext>
            </a:extLst>
          </p:cNvPr>
          <p:cNvSpPr/>
          <p:nvPr/>
        </p:nvSpPr>
        <p:spPr>
          <a:xfrm>
            <a:off x="2799465" y="5063799"/>
            <a:ext cx="1044597" cy="312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FD23E23-E8C0-8DFC-A3B3-F6D8C8BC74E1}"/>
              </a:ext>
            </a:extLst>
          </p:cNvPr>
          <p:cNvSpPr txBox="1"/>
          <p:nvPr/>
        </p:nvSpPr>
        <p:spPr>
          <a:xfrm>
            <a:off x="2377554" y="4018438"/>
            <a:ext cx="258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Oorsprong</a:t>
            </a:r>
          </a:p>
          <a:p>
            <a:r>
              <a:rPr lang="nl-NL" dirty="0">
                <a:latin typeface="Athletics Regular" panose="02000000000000000000" pitchFamily="50" charset="0"/>
              </a:rPr>
              <a:t>Wat is de geschiedenis van het gebied?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28B9EF1-2D0B-BB73-6BC1-AF3BDA6C97B1}"/>
              </a:ext>
            </a:extLst>
          </p:cNvPr>
          <p:cNvSpPr txBox="1"/>
          <p:nvPr/>
        </p:nvSpPr>
        <p:spPr>
          <a:xfrm>
            <a:off x="3028927" y="2403318"/>
            <a:ext cx="307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Omgevingsanalyse</a:t>
            </a:r>
          </a:p>
          <a:p>
            <a:r>
              <a:rPr lang="nl-NL" dirty="0">
                <a:latin typeface="Athletics Regular" panose="02000000000000000000" pitchFamily="50" charset="0"/>
              </a:rPr>
              <a:t>Inventariseer informatie over plangebied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6A2BD19-CFEF-36DF-99D3-8CDF381EA5BB}"/>
              </a:ext>
            </a:extLst>
          </p:cNvPr>
          <p:cNvSpPr txBox="1"/>
          <p:nvPr/>
        </p:nvSpPr>
        <p:spPr>
          <a:xfrm>
            <a:off x="2377554" y="5859729"/>
            <a:ext cx="307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Vraagstuk</a:t>
            </a:r>
          </a:p>
          <a:p>
            <a:r>
              <a:rPr lang="nl-NL" dirty="0">
                <a:latin typeface="Athletics Regular" panose="02000000000000000000" pitchFamily="50" charset="0"/>
              </a:rPr>
              <a:t>Wat zijn de wensen van de opdrachtgever?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5439331-222C-6351-075A-D765F3B7D4F3}"/>
              </a:ext>
            </a:extLst>
          </p:cNvPr>
          <p:cNvSpPr txBox="1"/>
          <p:nvPr/>
        </p:nvSpPr>
        <p:spPr>
          <a:xfrm>
            <a:off x="4710748" y="1308044"/>
            <a:ext cx="307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Thema’s</a:t>
            </a:r>
          </a:p>
          <a:p>
            <a:r>
              <a:rPr lang="nl-NL" dirty="0">
                <a:latin typeface="Athletics Regular" panose="02000000000000000000" pitchFamily="50" charset="0"/>
              </a:rPr>
              <a:t>Eerste ideeën op gebied van CE, VT, LS, SW en WE</a:t>
            </a:r>
          </a:p>
        </p:txBody>
      </p:sp>
    </p:spTree>
    <p:extLst>
      <p:ext uri="{BB962C8B-B14F-4D97-AF65-F5344CB8AC3E}">
        <p14:creationId xmlns:p14="http://schemas.microsoft.com/office/powerpoint/2010/main" val="15921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47398" y="717376"/>
            <a:ext cx="4948602" cy="104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Wensen van de opdrachtgever in kaart brengen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Een inventarisatie maken van het plangebied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Beschikbare bronnen raadplegen en informatie verwerken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43754" y="1908940"/>
            <a:ext cx="4952246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</a:p>
          <a:p>
            <a:pPr eaLnBrk="0" hangingPunct="0"/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Informatie over de locatie op het gebied van: grondsoort, flora, fauna, infrastructuur en historie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436245" y="701023"/>
            <a:ext cx="4044241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Samenwerken</a:t>
            </a:r>
            <a:endParaRPr lang="nl-NL" sz="1200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Dit product maak je met je groepje.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Lever je product in via Teams bij opdrachten.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Je wordt in een groepje feedback </a:t>
            </a:r>
            <a:r>
              <a:rPr lang="nl-NL" sz="1200" dirty="0" err="1">
                <a:latin typeface="+mj-lt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geplaatst.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Geef feedback op de producten van anderen en ontvang feedback.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latin typeface="+mj-lt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Deadline</a:t>
            </a:r>
            <a:r>
              <a:rPr lang="nl-NL" sz="1200">
                <a:latin typeface="+mj-lt"/>
                <a:cs typeface="Arial" panose="020B0604020202020204" pitchFamily="34" charset="0"/>
              </a:rPr>
              <a:t>: woensdag </a:t>
            </a:r>
            <a:r>
              <a:rPr lang="nl-NL" sz="1200" dirty="0">
                <a:latin typeface="+mj-lt"/>
                <a:cs typeface="Arial" panose="020B0604020202020204" pitchFamily="34" charset="0"/>
              </a:rPr>
              <a:t>17 mei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 err="1">
                <a:latin typeface="+mj-lt"/>
                <a:cs typeface="Arial" panose="020B0604020202020204" pitchFamily="34" charset="0"/>
              </a:rPr>
              <a:t>Feedbackfriends</a:t>
            </a:r>
            <a:r>
              <a:rPr lang="nl-NL" sz="1200" dirty="0">
                <a:latin typeface="+mj-lt"/>
                <a:cs typeface="Arial" panose="020B0604020202020204" pitchFamily="34" charset="0"/>
              </a:rPr>
              <a:t>: vrijdag 26 mei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436245" y="2998113"/>
            <a:ext cx="4044241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Bijeenkomsten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IBS lessen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Bezoek locatie (indien mogelijk)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7436246" y="3995175"/>
            <a:ext cx="4044241" cy="96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1163638" algn="l"/>
              </a:tabLst>
            </a:pPr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285750" indent="-2857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hlinkClick r:id="rId3"/>
              </a:rPr>
              <a:t>http://www.buurtmonitor.nl</a:t>
            </a:r>
            <a:endParaRPr lang="nl-NL" sz="1200" dirty="0"/>
          </a:p>
          <a:p>
            <a:pPr marL="285750" indent="-2857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ea typeface="Calibri" pitchFamily="34" charset="0"/>
                <a:cs typeface="Arial" charset="0"/>
                <a:hlinkClick r:id="rId4"/>
              </a:rPr>
              <a:t>http://www.edugis.nl</a:t>
            </a:r>
            <a:endParaRPr lang="nl-NL" sz="1200" dirty="0">
              <a:ea typeface="Calibri" pitchFamily="34" charset="0"/>
              <a:cs typeface="Arial" charset="0"/>
            </a:endParaRPr>
          </a:p>
          <a:p>
            <a:pPr marL="285750" indent="-2857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ea typeface="Calibri" pitchFamily="34" charset="0"/>
                <a:cs typeface="Arial" charset="0"/>
                <a:hlinkClick r:id="rId5"/>
              </a:rPr>
              <a:t>https://www.atlasleefomgeving.nl/check-je-plek</a:t>
            </a:r>
            <a:r>
              <a:rPr lang="nl-NL" sz="1200" dirty="0">
                <a:ea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4348" name="Tekstvak 23"/>
          <p:cNvSpPr txBox="1">
            <a:spLocks noChangeArrowheads="1"/>
          </p:cNvSpPr>
          <p:nvPr/>
        </p:nvSpPr>
        <p:spPr bwMode="auto">
          <a:xfrm>
            <a:off x="1143754" y="147025"/>
            <a:ext cx="9148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2223 IRG LA1 Inventarisatie opdracht en plangebied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617740" y="717376"/>
            <a:ext cx="365691" cy="503851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868" y="1966742"/>
            <a:ext cx="336563" cy="41072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9531" y="4400509"/>
            <a:ext cx="363900" cy="568913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9247" y="717874"/>
            <a:ext cx="447500" cy="30511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95079" y="4099584"/>
            <a:ext cx="426075" cy="414073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11" cstate="print"/>
          <a:srcRect l="17050" t="33024" r="61669" b="30375"/>
          <a:stretch/>
        </p:blipFill>
        <p:spPr>
          <a:xfrm>
            <a:off x="6884877" y="3015186"/>
            <a:ext cx="396240" cy="383141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7430" y="4400509"/>
            <a:ext cx="4948569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Leerpad	</a:t>
            </a:r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  <a:br>
              <a:rPr lang="nl-NL" sz="1200" dirty="0">
                <a:ea typeface="Calibri" pitchFamily="34" charset="0"/>
                <a:cs typeface="Arial" charset="0"/>
              </a:rPr>
            </a:br>
            <a:r>
              <a:rPr lang="nl-NL" sz="1200" dirty="0">
                <a:ea typeface="Calibri" pitchFamily="34" charset="0"/>
                <a:cs typeface="Arial" charset="0"/>
              </a:rPr>
              <a:t>- </a:t>
            </a: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Ga op zoek naar informatie over bovengenoemde onderwerpen.</a:t>
            </a:r>
            <a:br>
              <a:rPr lang="nl-NL" sz="1200" dirty="0">
                <a:latin typeface="+mj-lt"/>
                <a:ea typeface="Calibri" pitchFamily="34" charset="0"/>
                <a:cs typeface="Arial" charset="0"/>
              </a:rPr>
            </a:b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- Gebruik beschikbare bronnen om informatieve afbeeldingen te kunnen maken en vinden. Je kunt ook eigen gemaakte foto’s van het gebied in je verslag gebruiken.</a:t>
            </a:r>
            <a:br>
              <a:rPr lang="nl-NL" sz="1200" dirty="0">
                <a:latin typeface="+mj-lt"/>
                <a:ea typeface="Calibri" pitchFamily="34" charset="0"/>
                <a:cs typeface="Arial" charset="0"/>
              </a:rPr>
            </a:b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- Maak een kaart van het plangebied. Denk aan de schaal. </a:t>
            </a:r>
          </a:p>
          <a:p>
            <a:pPr eaLnBrk="0" hangingPunct="0"/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- Zoek vergelijkbare initiatieven in Nederland om inspiratie op te doen voor het ontwerp. </a:t>
            </a:r>
          </a:p>
          <a:p>
            <a:pPr eaLnBrk="0" hangingPunct="0"/>
            <a:r>
              <a:rPr lang="nl-NL" sz="1200" b="1" dirty="0">
                <a:latin typeface="+mj-lt"/>
                <a:ea typeface="Calibri" pitchFamily="34" charset="0"/>
                <a:cs typeface="Arial" charset="0"/>
              </a:rPr>
              <a:t>Maak veel gebruik van afbeeldingen om je verhaal te ondersteunen.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547AB51B-0984-489C-B16F-BDB16486B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54" y="1393906"/>
            <a:ext cx="4632792" cy="2400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</a:p>
          <a:p>
            <a:pPr eaLnBrk="0" hangingPunct="0"/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Informatie over de locatie op het gebied van: </a:t>
            </a:r>
            <a:r>
              <a:rPr lang="nl-NL" sz="1400" b="1" dirty="0">
                <a:solidFill>
                  <a:srgbClr val="0070C0"/>
                </a:solidFill>
                <a:latin typeface="+mj-lt"/>
                <a:ea typeface="Calibri" pitchFamily="34" charset="0"/>
                <a:cs typeface="Arial" charset="0"/>
              </a:rPr>
              <a:t>grondsoort, flora, fauna, infrastructuur </a:t>
            </a: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en historie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620E7C-0397-6AE0-8602-9FC335C79C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868" y="1474373"/>
            <a:ext cx="336563" cy="41072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6D2A0AD-E11D-249F-C412-5AD27A35C630}"/>
              </a:ext>
            </a:extLst>
          </p:cNvPr>
          <p:cNvSpPr txBox="1"/>
          <p:nvPr/>
        </p:nvSpPr>
        <p:spPr>
          <a:xfrm>
            <a:off x="646868" y="615434"/>
            <a:ext cx="7905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Athletics Bold" panose="02000000000000000000" pitchFamily="50" charset="0"/>
                <a:cs typeface="Arial" panose="020B0604020202020204" pitchFamily="34" charset="0"/>
              </a:rPr>
              <a:t>LA1 Inventarisatie opdracht en plangebied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13BCF31-CA09-A599-D7D3-88AFDCC8A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54" y="4012644"/>
            <a:ext cx="4632792" cy="998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1163638" algn="l"/>
              </a:tabLst>
            </a:pPr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285750" indent="-2857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hlinkClick r:id="rId3"/>
              </a:rPr>
              <a:t>http://www.buurtmonitor.nl</a:t>
            </a:r>
            <a:endParaRPr lang="nl-NL" sz="1200" dirty="0"/>
          </a:p>
          <a:p>
            <a:pPr marL="285750" indent="-2857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ea typeface="Calibri" pitchFamily="34" charset="0"/>
                <a:cs typeface="Arial" charset="0"/>
                <a:hlinkClick r:id="rId4"/>
              </a:rPr>
              <a:t>http://www.edugis.nl</a:t>
            </a:r>
            <a:endParaRPr lang="nl-NL" sz="1200" dirty="0">
              <a:ea typeface="Calibri" pitchFamily="34" charset="0"/>
              <a:cs typeface="Arial" charset="0"/>
            </a:endParaRPr>
          </a:p>
          <a:p>
            <a:pPr marL="285750" indent="-285750" defTabSz="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ea typeface="Calibri" pitchFamily="34" charset="0"/>
                <a:cs typeface="Arial" charset="0"/>
                <a:hlinkClick r:id="rId5"/>
              </a:rPr>
              <a:t>https://www.atlasleefomgeving.nl/check-je-plek</a:t>
            </a:r>
            <a:r>
              <a:rPr lang="nl-NL" sz="1200" dirty="0">
                <a:ea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74CED4A-A106-4B3F-DC1F-67EA642B42F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587" y="4117053"/>
            <a:ext cx="426075" cy="41407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ECAF68C-59FB-3459-35A1-8877E3F6E70E}"/>
              </a:ext>
            </a:extLst>
          </p:cNvPr>
          <p:cNvSpPr txBox="1"/>
          <p:nvPr/>
        </p:nvSpPr>
        <p:spPr>
          <a:xfrm>
            <a:off x="5936868" y="1416570"/>
            <a:ext cx="607342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latin typeface="Athletics Regular" panose="02000000000000000000" pitchFamily="50" charset="0"/>
                <a:cs typeface="Arial" panose="020B0604020202020204" pitchFamily="34" charset="0"/>
              </a:rPr>
              <a:t>Opdracht 1:</a:t>
            </a:r>
          </a:p>
          <a:p>
            <a:endParaRPr lang="nl-NL" sz="2000" b="1" dirty="0">
              <a:latin typeface="Athletics Regular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hletics Regular" panose="02000000000000000000" pitchFamily="50" charset="0"/>
                <a:ea typeface="+mn-ea"/>
                <a:cs typeface="Arial" panose="020B0604020202020204" pitchFamily="34" charset="0"/>
              </a:rPr>
              <a:t>Ga naar </a:t>
            </a:r>
            <a:r>
              <a:rPr lang="nl-NL" sz="1600" dirty="0">
                <a:hlinkClick r:id="rId7"/>
              </a:rPr>
              <a:t>https://kaart.edugis.nl/</a:t>
            </a:r>
            <a:r>
              <a:rPr lang="nl-NL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>
                <a:solidFill>
                  <a:prstClr val="black"/>
                </a:solidFill>
                <a:latin typeface="Athletics Regular" panose="02000000000000000000" pitchFamily="50" charset="0"/>
                <a:cs typeface="Arial" panose="020B0604020202020204" pitchFamily="34" charset="0"/>
              </a:rPr>
              <a:t>Onderzoek welke grondsoort er in het gebied is</a:t>
            </a:r>
          </a:p>
          <a:p>
            <a:pPr marL="342900" indent="-342900">
              <a:buFont typeface="+mj-lt"/>
              <a:buAutoNum type="arabicPeriod"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hletics Regular" panose="02000000000000000000" pitchFamily="50" charset="0"/>
                <a:ea typeface="+mn-ea"/>
                <a:cs typeface="Arial" panose="020B0604020202020204" pitchFamily="34" charset="0"/>
              </a:rPr>
              <a:t>Onderzoek de luchtvervuiling in het gebied.</a:t>
            </a:r>
          </a:p>
          <a:p>
            <a:pPr marL="342900" indent="-342900">
              <a:buFont typeface="+mj-lt"/>
              <a:buAutoNum type="arabicPeriod"/>
            </a:pPr>
            <a:endParaRPr lang="nl-NL" sz="2000" b="1" dirty="0">
              <a:latin typeface="Athletics Regular" panose="02000000000000000000" pitchFamily="50" charset="0"/>
              <a:cs typeface="Arial" panose="020B0604020202020204" pitchFamily="34" charset="0"/>
            </a:endParaRPr>
          </a:p>
          <a:p>
            <a:r>
              <a:rPr lang="nl-NL" sz="2000" b="1" dirty="0">
                <a:latin typeface="Athletics Regular" panose="02000000000000000000" pitchFamily="50" charset="0"/>
                <a:cs typeface="Arial" panose="020B0604020202020204" pitchFamily="34" charset="0"/>
              </a:rPr>
              <a:t>Opdracht 2</a:t>
            </a:r>
            <a:r>
              <a:rPr lang="nl-NL" sz="2000" dirty="0">
                <a:latin typeface="Athletics Regular" panose="02000000000000000000" pitchFamily="50" charset="0"/>
                <a:cs typeface="Arial" panose="020B0604020202020204" pitchFamily="34" charset="0"/>
              </a:rPr>
              <a:t>:</a:t>
            </a:r>
          </a:p>
          <a:p>
            <a:endParaRPr lang="nl-NL" sz="2000" dirty="0">
              <a:latin typeface="Athletics Regular" panose="02000000000000000000" pitchFamily="50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Athletics Regular" panose="02000000000000000000" pitchFamily="50" charset="0"/>
                <a:cs typeface="Arial" panose="020B0604020202020204" pitchFamily="34" charset="0"/>
              </a:rPr>
              <a:t>Ga naar </a:t>
            </a:r>
            <a:r>
              <a:rPr lang="nl-NL" sz="1600" dirty="0">
                <a:hlinkClick r:id="rId5"/>
              </a:rPr>
              <a:t>https://www.atlasleefomgeving.nl/check-je-plek</a:t>
            </a:r>
            <a:endParaRPr lang="nl-NL" sz="1600" dirty="0"/>
          </a:p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Athletics Regular" panose="02000000000000000000" pitchFamily="50" charset="0"/>
                <a:cs typeface="Arial" panose="020B0604020202020204" pitchFamily="34" charset="0"/>
              </a:rPr>
              <a:t>Type in de zoekbalk een adres grenzend aan het Koningsplein in.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Athletics Regular" panose="02000000000000000000" pitchFamily="50" charset="0"/>
                <a:cs typeface="Arial" panose="020B0604020202020204" pitchFamily="34" charset="0"/>
              </a:rPr>
              <a:t>Beschrijf het </a:t>
            </a:r>
            <a:r>
              <a:rPr lang="nl-NL" sz="1600" i="1" dirty="0">
                <a:latin typeface="Athletics Regular" panose="02000000000000000000" pitchFamily="50" charset="0"/>
                <a:cs typeface="Arial" panose="020B0604020202020204" pitchFamily="34" charset="0"/>
              </a:rPr>
              <a:t>gebruiksdoel</a:t>
            </a:r>
            <a:r>
              <a:rPr lang="nl-NL" sz="1600" dirty="0">
                <a:latin typeface="Athletics Regular" panose="02000000000000000000" pitchFamily="50" charset="0"/>
                <a:cs typeface="Arial" panose="020B0604020202020204" pitchFamily="34" charset="0"/>
              </a:rPr>
              <a:t>  van het gebied.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Athletics Regular" panose="02000000000000000000" pitchFamily="50" charset="0"/>
                <a:cs typeface="Arial" panose="020B0604020202020204" pitchFamily="34" charset="0"/>
              </a:rPr>
              <a:t>Beschrijf de voor- / nadelen van de </a:t>
            </a:r>
            <a:r>
              <a:rPr lang="nl-NL" sz="1600" i="1" dirty="0">
                <a:latin typeface="Athletics Regular" panose="02000000000000000000" pitchFamily="50" charset="0"/>
                <a:cs typeface="Arial" panose="020B0604020202020204" pitchFamily="34" charset="0"/>
              </a:rPr>
              <a:t>leefomgevingskwaliteit</a:t>
            </a:r>
            <a:endParaRPr lang="nl-NL" sz="1600" dirty="0">
              <a:latin typeface="Athletics Regular" panose="02000000000000000000" pitchFamily="50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1600" dirty="0">
                <a:latin typeface="Athletics Regular" panose="02000000000000000000" pitchFamily="50" charset="0"/>
                <a:cs typeface="Arial" panose="020B0604020202020204" pitchFamily="34" charset="0"/>
              </a:rPr>
              <a:t>Beschrijf de voor- / nadelen uit de buurtinformatie</a:t>
            </a:r>
          </a:p>
          <a:p>
            <a:pPr marL="457200" indent="-457200">
              <a:buFont typeface="+mj-lt"/>
              <a:buAutoNum type="arabicPeriod"/>
            </a:pPr>
            <a:endParaRPr lang="nl-NL" sz="1600" dirty="0">
              <a:latin typeface="Athletics Regular" panose="02000000000000000000" pitchFamily="50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1600" dirty="0">
              <a:latin typeface="Athletics Regular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1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731" y="1350335"/>
            <a:ext cx="7052278" cy="45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dsforum - Gemeente Tilburg">
            <a:extLst>
              <a:ext uri="{FF2B5EF4-FFF2-40B4-BE49-F238E27FC236}">
                <a16:creationId xmlns:a16="http://schemas.microsoft.com/office/drawing/2014/main" id="{FAD3CF31-6458-7FB8-5F8B-30075BDA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0"/>
            <a:ext cx="9205547" cy="66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3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AF24BD3-CE16-185D-4416-5DA981F966B0}"/>
              </a:ext>
            </a:extLst>
          </p:cNvPr>
          <p:cNvSpPr txBox="1"/>
          <p:nvPr/>
        </p:nvSpPr>
        <p:spPr>
          <a:xfrm>
            <a:off x="859449" y="615434"/>
            <a:ext cx="78976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rgbClr val="002060"/>
                </a:solidFill>
                <a:latin typeface="Athletics ExtraBold" panose="02000000000000000000" pitchFamily="50" charset="0"/>
              </a:rPr>
              <a:t>Opdrachtgever periode 4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F1A93CF-02E6-F2D5-2DF3-D13A4B2D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615" y="1927136"/>
            <a:ext cx="4671370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BF49EA2-46A3-04E1-6F09-AA881B9EA6CD}"/>
              </a:ext>
            </a:extLst>
          </p:cNvPr>
          <p:cNvSpPr txBox="1"/>
          <p:nvPr/>
        </p:nvSpPr>
        <p:spPr>
          <a:xfrm>
            <a:off x="1001615" y="5218205"/>
            <a:ext cx="31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Projectleider  Jop Verweel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B4EF9D-863F-1C29-B3CD-B802D6C57808}"/>
              </a:ext>
            </a:extLst>
          </p:cNvPr>
          <p:cNvSpPr txBox="1"/>
          <p:nvPr/>
        </p:nvSpPr>
        <p:spPr>
          <a:xfrm>
            <a:off x="5863070" y="1927136"/>
            <a:ext cx="6094268" cy="3025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 err="1">
                <a:latin typeface="Athletics Regular" panose="02000000000000000000" pitchFamily="50" charset="0"/>
                <a:cs typeface="Arial" panose="020B0604020202020204" pitchFamily="34" charset="0"/>
              </a:rPr>
              <a:t>Koningswei</a:t>
            </a:r>
            <a:r>
              <a:rPr lang="nl-NL" altLang="nl-NL" sz="2000" b="1" dirty="0">
                <a:latin typeface="Athletics Regular" panose="02000000000000000000" pitchFamily="50" charset="0"/>
                <a:cs typeface="Arial" panose="020B0604020202020204" pitchFamily="34" charset="0"/>
              </a:rPr>
              <a:t> Tilburg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endParaRPr lang="nl-NL" sz="2000" dirty="0">
              <a:latin typeface="Athletics Regular" panose="020000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nl-NL" sz="2000" dirty="0">
                <a:latin typeface="Athletics Regular" panose="02000000000000000000" pitchFamily="50" charset="0"/>
              </a:rPr>
              <a:t>In de periode tussen 2024 en 2027 transformeert het Koningsplein naar de </a:t>
            </a:r>
            <a:r>
              <a:rPr lang="nl-NL" sz="2000" dirty="0" err="1">
                <a:latin typeface="Athletics Regular" panose="02000000000000000000" pitchFamily="50" charset="0"/>
              </a:rPr>
              <a:t>Koningswei</a:t>
            </a:r>
            <a:r>
              <a:rPr lang="nl-NL" sz="2000" dirty="0">
                <a:latin typeface="Athletics Regular" panose="02000000000000000000" pitchFamily="50" charset="0"/>
              </a:rPr>
              <a:t>. Er komt een verbinding met de Piushaven, veel groen en zo’n 350 koop- en huurappartementen in twee nieuwe gebouwen. Ook komt er een gastenhuis: een kleinschalige woonvorm voor mensen met dementie met een centrale leefruimte aan de </a:t>
            </a:r>
            <a:r>
              <a:rPr lang="nl-NL" sz="2000" dirty="0" err="1">
                <a:latin typeface="Athletics Regular" panose="02000000000000000000" pitchFamily="50" charset="0"/>
              </a:rPr>
              <a:t>Koningswei</a:t>
            </a:r>
            <a:r>
              <a:rPr lang="nl-NL" sz="2000" dirty="0">
                <a:latin typeface="Athletics Regular" panose="020000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73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846BFB3-591E-4780-9278-912E24929758}"/>
              </a:ext>
            </a:extLst>
          </p:cNvPr>
          <p:cNvSpPr txBox="1"/>
          <p:nvPr/>
        </p:nvSpPr>
        <p:spPr>
          <a:xfrm>
            <a:off x="566058" y="777535"/>
            <a:ext cx="1141911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nl-NL" sz="2000" dirty="0">
                <a:solidFill>
                  <a:srgbClr val="002060"/>
                </a:solidFill>
                <a:latin typeface="Athletics Bold" panose="02000000000000000000" pitchFamily="50" charset="0"/>
              </a:rPr>
              <a:t>De opdrachtgever is de gemeente Tilburg, zij vindt de volgende onderdelen belangrijk:</a:t>
            </a:r>
          </a:p>
          <a:p>
            <a:pPr marL="449580"/>
            <a:endParaRPr lang="nl-NL" sz="2000" b="1" dirty="0">
              <a:latin typeface="Athletics Medium" panose="02000000000000000000" pitchFamily="50" charset="0"/>
            </a:endParaRPr>
          </a:p>
          <a:p>
            <a:pPr marL="449580"/>
            <a:r>
              <a:rPr lang="nl-NL" sz="2000" b="1" dirty="0">
                <a:latin typeface="Athletics Medium" panose="02000000000000000000" pitchFamily="50" charset="0"/>
              </a:rPr>
              <a:t>Lifestyle</a:t>
            </a:r>
          </a:p>
          <a:p>
            <a:pPr marL="449580"/>
            <a:r>
              <a:rPr lang="nl-NL" sz="2000" dirty="0">
                <a:latin typeface="Athletics Medium" panose="02000000000000000000" pitchFamily="50" charset="0"/>
              </a:rPr>
              <a:t>Hoe kan je het gebied herinrichten om positieve gezondheid te stimuleren?</a:t>
            </a:r>
          </a:p>
          <a:p>
            <a:pPr marL="449580"/>
            <a:endParaRPr lang="nl-NL" sz="2000" b="1" dirty="0">
              <a:latin typeface="Athletics Medium" panose="02000000000000000000" pitchFamily="50" charset="0"/>
            </a:endParaRPr>
          </a:p>
          <a:p>
            <a:pPr marL="449580"/>
            <a:r>
              <a:rPr lang="nl-NL" sz="2000" b="1" dirty="0">
                <a:latin typeface="Athletics Medium" panose="02000000000000000000" pitchFamily="50" charset="0"/>
              </a:rPr>
              <a:t>Circulaire economie</a:t>
            </a:r>
          </a:p>
          <a:p>
            <a:pPr marL="449580"/>
            <a:r>
              <a:rPr lang="nl-NL" sz="2000" dirty="0">
                <a:latin typeface="Athletics Medium" panose="02000000000000000000" pitchFamily="50" charset="0"/>
              </a:rPr>
              <a:t>Hoe kan in het gebied zichtbaarheid worden gegeven aan reststromen?</a:t>
            </a:r>
          </a:p>
          <a:p>
            <a:pPr marL="449580"/>
            <a:endParaRPr lang="nl-NL" sz="2000" b="1" dirty="0">
              <a:latin typeface="Athletics Medium" panose="02000000000000000000" pitchFamily="50" charset="0"/>
            </a:endParaRPr>
          </a:p>
          <a:p>
            <a:pPr marL="449580"/>
            <a:r>
              <a:rPr lang="nl-NL" sz="2000" b="1" dirty="0">
                <a:latin typeface="Athletics Medium" panose="02000000000000000000" pitchFamily="50" charset="0"/>
              </a:rPr>
              <a:t>Water &amp; energie</a:t>
            </a:r>
          </a:p>
          <a:p>
            <a:pPr marL="449580"/>
            <a:r>
              <a:rPr lang="nl-NL" sz="2000" dirty="0">
                <a:latin typeface="Athletics Medium" panose="02000000000000000000" pitchFamily="50" charset="0"/>
              </a:rPr>
              <a:t>Hoe kan het gebied creatieve oplossingen bieden voor het grote aanbod van (regen)water ?</a:t>
            </a:r>
          </a:p>
          <a:p>
            <a:pPr marL="449580"/>
            <a:endParaRPr lang="nl-NL" sz="2000" b="1" dirty="0">
              <a:latin typeface="Athletics Medium" panose="02000000000000000000" pitchFamily="50" charset="0"/>
            </a:endParaRPr>
          </a:p>
          <a:p>
            <a:pPr marL="449580"/>
            <a:r>
              <a:rPr lang="nl-NL" sz="2000" b="1" dirty="0">
                <a:latin typeface="Athletics Medium" panose="02000000000000000000" pitchFamily="50" charset="0"/>
              </a:rPr>
              <a:t>Vrijetijd</a:t>
            </a:r>
          </a:p>
          <a:p>
            <a:pPr marL="449580"/>
            <a:r>
              <a:rPr lang="nl-NL" sz="2000" dirty="0">
                <a:latin typeface="Athletics Medium" panose="02000000000000000000" pitchFamily="50" charset="0"/>
              </a:rPr>
              <a:t>Hoe kan in het gebied rekening worden gehouden met recreatie mogelijkheden </a:t>
            </a:r>
          </a:p>
          <a:p>
            <a:pPr marL="449580"/>
            <a:endParaRPr lang="nl-NL" sz="2000" dirty="0">
              <a:latin typeface="Athletics Medium" panose="02000000000000000000" pitchFamily="50" charset="0"/>
            </a:endParaRPr>
          </a:p>
          <a:p>
            <a:pPr marL="449580"/>
            <a:r>
              <a:rPr lang="nl-NL" sz="2000" b="1" dirty="0">
                <a:latin typeface="Athletics Medium" panose="02000000000000000000" pitchFamily="50" charset="0"/>
              </a:rPr>
              <a:t>Stad &amp; wijk</a:t>
            </a:r>
          </a:p>
          <a:p>
            <a:pPr marL="449580"/>
            <a:r>
              <a:rPr lang="nl-NL" sz="2000" dirty="0">
                <a:latin typeface="Athletics Medium" panose="02000000000000000000" pitchFamily="50" charset="0"/>
              </a:rPr>
              <a:t>Hoe kan je het gebied zo inrichten dat het sociale cohesie van bewoners versterkt?</a:t>
            </a:r>
          </a:p>
          <a:p>
            <a:endParaRPr lang="nl-NL" sz="2400" dirty="0">
              <a:effectLst/>
              <a:latin typeface="Athletics Medium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1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ign thinking, gewoon doen! 5 concrete stappen - Frankwatching">
            <a:extLst>
              <a:ext uri="{FF2B5EF4-FFF2-40B4-BE49-F238E27FC236}">
                <a16:creationId xmlns:a16="http://schemas.microsoft.com/office/drawing/2014/main" id="{A6D130DD-F261-3C3E-FB0B-21EA7EBF7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9"/>
          <a:stretch/>
        </p:blipFill>
        <p:spPr bwMode="auto">
          <a:xfrm>
            <a:off x="755072" y="3131295"/>
            <a:ext cx="10681855" cy="13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ED2806F-6AF7-AF55-432D-E9535349DEC2}"/>
              </a:ext>
            </a:extLst>
          </p:cNvPr>
          <p:cNvSpPr/>
          <p:nvPr/>
        </p:nvSpPr>
        <p:spPr>
          <a:xfrm>
            <a:off x="946019" y="1851434"/>
            <a:ext cx="2044267" cy="1044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C5FF5CB-185C-DA21-D3BF-80E40C53A8A2}"/>
              </a:ext>
            </a:extLst>
          </p:cNvPr>
          <p:cNvSpPr/>
          <p:nvPr/>
        </p:nvSpPr>
        <p:spPr>
          <a:xfrm>
            <a:off x="1803413" y="417904"/>
            <a:ext cx="2276401" cy="1044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70143AC-0D04-67AA-7483-768CDDA89DEA}"/>
              </a:ext>
            </a:extLst>
          </p:cNvPr>
          <p:cNvSpPr/>
          <p:nvPr/>
        </p:nvSpPr>
        <p:spPr>
          <a:xfrm>
            <a:off x="9527447" y="1888013"/>
            <a:ext cx="1909480" cy="1044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420B1F5-37F0-509F-E4CA-5EE0921CB713}"/>
              </a:ext>
            </a:extLst>
          </p:cNvPr>
          <p:cNvSpPr/>
          <p:nvPr/>
        </p:nvSpPr>
        <p:spPr>
          <a:xfrm>
            <a:off x="1159433" y="3307189"/>
            <a:ext cx="1044597" cy="312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2EEDF09-2FCD-BFF4-8DB5-81C5AF7FFACC}"/>
              </a:ext>
            </a:extLst>
          </p:cNvPr>
          <p:cNvSpPr/>
          <p:nvPr/>
        </p:nvSpPr>
        <p:spPr>
          <a:xfrm>
            <a:off x="10010433" y="3307189"/>
            <a:ext cx="1141815" cy="312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BFB187-5FF3-4FF9-9604-7E1C8716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5879"/>
            <a:ext cx="6144491" cy="614994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thletics Bold" panose="02000000000000000000" pitchFamily="50" charset="0"/>
              </a:rPr>
              <a:t>Hoe gaan we dat doen?!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4C8A031-3A29-BA0A-E459-953A64C63506}"/>
              </a:ext>
            </a:extLst>
          </p:cNvPr>
          <p:cNvSpPr txBox="1"/>
          <p:nvPr/>
        </p:nvSpPr>
        <p:spPr>
          <a:xfrm>
            <a:off x="146473" y="1917590"/>
            <a:ext cx="307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Vraagstuk</a:t>
            </a:r>
          </a:p>
          <a:p>
            <a:r>
              <a:rPr lang="nl-NL" dirty="0">
                <a:latin typeface="Athletics Regular" panose="02000000000000000000" pitchFamily="50" charset="0"/>
              </a:rPr>
              <a:t>Wat zijn de wensen van de opdrachtgever?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C87A30A-EC52-84FB-5983-E76380C4B6FF}"/>
              </a:ext>
            </a:extLst>
          </p:cNvPr>
          <p:cNvSpPr txBox="1"/>
          <p:nvPr/>
        </p:nvSpPr>
        <p:spPr>
          <a:xfrm>
            <a:off x="9527447" y="1917590"/>
            <a:ext cx="26376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thletics Regular" panose="02000000000000000000" pitchFamily="50" charset="0"/>
              </a:rPr>
              <a:t>Presenteren</a:t>
            </a:r>
          </a:p>
          <a:p>
            <a:r>
              <a:rPr lang="nl-NL" dirty="0">
                <a:latin typeface="Athletics Regular" panose="02000000000000000000" pitchFamily="50" charset="0"/>
              </a:rPr>
              <a:t>Presenteer je ontwerp aan de opdrachtgever</a:t>
            </a:r>
          </a:p>
        </p:txBody>
      </p:sp>
    </p:spTree>
    <p:extLst>
      <p:ext uri="{BB962C8B-B14F-4D97-AF65-F5344CB8AC3E}">
        <p14:creationId xmlns:p14="http://schemas.microsoft.com/office/powerpoint/2010/main" val="391286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ED2806F-6AF7-AF55-432D-E9535349DEC2}"/>
              </a:ext>
            </a:extLst>
          </p:cNvPr>
          <p:cNvSpPr/>
          <p:nvPr/>
        </p:nvSpPr>
        <p:spPr>
          <a:xfrm>
            <a:off x="946019" y="1851434"/>
            <a:ext cx="2044267" cy="1044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70143AC-0D04-67AA-7483-768CDDA89DEA}"/>
              </a:ext>
            </a:extLst>
          </p:cNvPr>
          <p:cNvSpPr/>
          <p:nvPr/>
        </p:nvSpPr>
        <p:spPr>
          <a:xfrm>
            <a:off x="9527447" y="1888013"/>
            <a:ext cx="1909480" cy="1044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420B1F5-37F0-509F-E4CA-5EE0921CB713}"/>
              </a:ext>
            </a:extLst>
          </p:cNvPr>
          <p:cNvSpPr/>
          <p:nvPr/>
        </p:nvSpPr>
        <p:spPr>
          <a:xfrm>
            <a:off x="1159433" y="3307189"/>
            <a:ext cx="1044597" cy="312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2EEDF09-2FCD-BFF4-8DB5-81C5AF7FFACC}"/>
              </a:ext>
            </a:extLst>
          </p:cNvPr>
          <p:cNvSpPr/>
          <p:nvPr/>
        </p:nvSpPr>
        <p:spPr>
          <a:xfrm>
            <a:off x="10010433" y="3307189"/>
            <a:ext cx="1141815" cy="312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BFB187-5FF3-4FF9-9604-7E1C8716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5879"/>
            <a:ext cx="6144491" cy="614994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thletics Bold" panose="02000000000000000000" pitchFamily="50" charset="0"/>
              </a:rPr>
              <a:t>Hoe gaan we dat doen?! </a:t>
            </a:r>
          </a:p>
        </p:txBody>
      </p:sp>
      <p:sp>
        <p:nvSpPr>
          <p:cNvPr id="18" name="Problem">
            <a:extLst>
              <a:ext uri="{FF2B5EF4-FFF2-40B4-BE49-F238E27FC236}">
                <a16:creationId xmlns:a16="http://schemas.microsoft.com/office/drawing/2014/main" id="{FB9EC001-1A11-9929-F537-71344886FE8A}"/>
              </a:ext>
            </a:extLst>
          </p:cNvPr>
          <p:cNvSpPr txBox="1"/>
          <p:nvPr/>
        </p:nvSpPr>
        <p:spPr>
          <a:xfrm>
            <a:off x="4370403" y="4501510"/>
            <a:ext cx="2170828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/>
          <a:p>
            <a:pPr>
              <a:lnSpc>
                <a:spcPct val="80000"/>
              </a:lnSpc>
              <a:defRPr sz="8000" b="0">
                <a:solidFill>
                  <a:srgbClr val="3C3C3C"/>
                </a:solidFill>
                <a:latin typeface="Antonio Bold"/>
                <a:ea typeface="Antonio Bold"/>
                <a:cs typeface="Antonio Bold"/>
                <a:sym typeface="Antonio Bold"/>
              </a:defRPr>
            </a:pPr>
            <a:r>
              <a:rPr sz="4000"/>
              <a:t>Probleem</a:t>
            </a:r>
          </a:p>
        </p:txBody>
      </p:sp>
      <p:sp>
        <p:nvSpPr>
          <p:cNvPr id="19" name="Solution">
            <a:extLst>
              <a:ext uri="{FF2B5EF4-FFF2-40B4-BE49-F238E27FC236}">
                <a16:creationId xmlns:a16="http://schemas.microsoft.com/office/drawing/2014/main" id="{07D6C0C1-01A5-412D-A608-C0B97FD4F682}"/>
              </a:ext>
            </a:extLst>
          </p:cNvPr>
          <p:cNvSpPr txBox="1"/>
          <p:nvPr/>
        </p:nvSpPr>
        <p:spPr>
          <a:xfrm>
            <a:off x="7428770" y="4501510"/>
            <a:ext cx="2170828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>
              <a:lnSpc>
                <a:spcPct val="80000"/>
              </a:lnSpc>
              <a:defRPr sz="8000" b="0">
                <a:solidFill>
                  <a:srgbClr val="3C3C3C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4000"/>
              <a:t>Oplossing</a:t>
            </a:r>
          </a:p>
        </p:txBody>
      </p:sp>
      <p:sp>
        <p:nvSpPr>
          <p:cNvPr id="20" name="Vorm">
            <a:extLst>
              <a:ext uri="{FF2B5EF4-FFF2-40B4-BE49-F238E27FC236}">
                <a16:creationId xmlns:a16="http://schemas.microsoft.com/office/drawing/2014/main" id="{47F0116B-FB92-1BA7-57B2-C5D2EE317B5C}"/>
              </a:ext>
            </a:extLst>
          </p:cNvPr>
          <p:cNvSpPr/>
          <p:nvPr/>
        </p:nvSpPr>
        <p:spPr>
          <a:xfrm>
            <a:off x="7974389" y="2635922"/>
            <a:ext cx="648552" cy="1124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2" name="Vorm">
            <a:extLst>
              <a:ext uri="{FF2B5EF4-FFF2-40B4-BE49-F238E27FC236}">
                <a16:creationId xmlns:a16="http://schemas.microsoft.com/office/drawing/2014/main" id="{EBE500EF-A8AB-F083-9140-77B22C7A46B8}"/>
              </a:ext>
            </a:extLst>
          </p:cNvPr>
          <p:cNvSpPr/>
          <p:nvPr/>
        </p:nvSpPr>
        <p:spPr>
          <a:xfrm>
            <a:off x="5514261" y="2020089"/>
            <a:ext cx="610622" cy="721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4" name="Vorm">
            <a:extLst>
              <a:ext uri="{FF2B5EF4-FFF2-40B4-BE49-F238E27FC236}">
                <a16:creationId xmlns:a16="http://schemas.microsoft.com/office/drawing/2014/main" id="{2B013426-87D9-461A-15E4-95977A1268EE}"/>
              </a:ext>
            </a:extLst>
          </p:cNvPr>
          <p:cNvSpPr/>
          <p:nvPr/>
        </p:nvSpPr>
        <p:spPr>
          <a:xfrm>
            <a:off x="5474060" y="2837427"/>
            <a:ext cx="610621" cy="721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5" name="Vorm">
            <a:extLst>
              <a:ext uri="{FF2B5EF4-FFF2-40B4-BE49-F238E27FC236}">
                <a16:creationId xmlns:a16="http://schemas.microsoft.com/office/drawing/2014/main" id="{3A907C2D-1EB2-09CB-1E88-902470D7268C}"/>
              </a:ext>
            </a:extLst>
          </p:cNvPr>
          <p:cNvSpPr/>
          <p:nvPr/>
        </p:nvSpPr>
        <p:spPr>
          <a:xfrm>
            <a:off x="5474060" y="3654767"/>
            <a:ext cx="610621" cy="721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26" name="Lijn" descr="Lijn">
            <a:extLst>
              <a:ext uri="{FF2B5EF4-FFF2-40B4-BE49-F238E27FC236}">
                <a16:creationId xmlns:a16="http://schemas.microsoft.com/office/drawing/2014/main" id="{3A8BB205-99DC-1A3B-43B7-74C76C9B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7158">
            <a:off x="6334102" y="2506652"/>
            <a:ext cx="1431054" cy="13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Lijn" descr="Lijn">
            <a:extLst>
              <a:ext uri="{FF2B5EF4-FFF2-40B4-BE49-F238E27FC236}">
                <a16:creationId xmlns:a16="http://schemas.microsoft.com/office/drawing/2014/main" id="{CB9B7B6D-608B-CE2F-989A-A691961F8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2556">
            <a:off x="6377057" y="3722837"/>
            <a:ext cx="1449770" cy="13335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A46DC53B-6989-87BB-6C89-3D32AF87844C}"/>
              </a:ext>
            </a:extLst>
          </p:cNvPr>
          <p:cNvSpPr txBox="1">
            <a:spLocks/>
          </p:cNvSpPr>
          <p:nvPr/>
        </p:nvSpPr>
        <p:spPr>
          <a:xfrm>
            <a:off x="1301708" y="2877325"/>
            <a:ext cx="3818525" cy="614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3200" dirty="0">
                <a:solidFill>
                  <a:srgbClr val="0070C0"/>
                </a:solidFill>
                <a:latin typeface="Athletics Bold" panose="02000000000000000000" pitchFamily="50" charset="0"/>
              </a:rPr>
              <a:t>Reputatie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5BD024E2-81CB-8FEA-14D6-ABCBB85B25EC}"/>
              </a:ext>
            </a:extLst>
          </p:cNvPr>
          <p:cNvSpPr txBox="1">
            <a:spLocks/>
          </p:cNvSpPr>
          <p:nvPr/>
        </p:nvSpPr>
        <p:spPr>
          <a:xfrm>
            <a:off x="1297826" y="3717055"/>
            <a:ext cx="3818525" cy="614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3200" dirty="0">
                <a:solidFill>
                  <a:srgbClr val="0070C0"/>
                </a:solidFill>
                <a:latin typeface="Athletics Bold" panose="02000000000000000000" pitchFamily="50" charset="0"/>
              </a:rPr>
              <a:t>Wet- en regelgeving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2846359D-1B7F-105B-8325-41CF7A5FB895}"/>
              </a:ext>
            </a:extLst>
          </p:cNvPr>
          <p:cNvSpPr txBox="1">
            <a:spLocks/>
          </p:cNvSpPr>
          <p:nvPr/>
        </p:nvSpPr>
        <p:spPr>
          <a:xfrm>
            <a:off x="1293918" y="2170667"/>
            <a:ext cx="3818525" cy="614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3200" dirty="0">
                <a:solidFill>
                  <a:srgbClr val="0070C0"/>
                </a:solidFill>
                <a:latin typeface="Athletics Bold" panose="02000000000000000000" pitchFamily="50" charset="0"/>
              </a:rPr>
              <a:t>Plastic afval</a:t>
            </a:r>
          </a:p>
        </p:txBody>
      </p:sp>
      <p:pic>
        <p:nvPicPr>
          <p:cNvPr id="32" name="Picture 2" descr="Coca-Cola - Wikipedia">
            <a:extLst>
              <a:ext uri="{FF2B5EF4-FFF2-40B4-BE49-F238E27FC236}">
                <a16:creationId xmlns:a16="http://schemas.microsoft.com/office/drawing/2014/main" id="{899F4BCE-CBB3-A6ED-15BC-0F214108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56" y="979294"/>
            <a:ext cx="2210363" cy="7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ca-Cola in Nederland introduceert doppen die vastzitten aan alle plastic  flessen">
            <a:extLst>
              <a:ext uri="{FF2B5EF4-FFF2-40B4-BE49-F238E27FC236}">
                <a16:creationId xmlns:a16="http://schemas.microsoft.com/office/drawing/2014/main" id="{7CD7C9F0-B2AD-1C44-06CA-728F3874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53" y="2257663"/>
            <a:ext cx="3365867" cy="24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1507940147251-drlcss.mp4" descr="1507940147251-drlcss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1374" y="-85149"/>
            <a:ext cx="12494749" cy="7028297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0" fill="hold"/>
                                        <p:tgtEl>
                                          <p:spTgt spid="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DESIGN THINKING"/>
          <p:cNvSpPr txBox="1"/>
          <p:nvPr/>
        </p:nvSpPr>
        <p:spPr>
          <a:xfrm>
            <a:off x="9325" y="-51804"/>
            <a:ext cx="12173350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>
              <a:lnSpc>
                <a:spcPct val="80000"/>
              </a:lnSpc>
              <a:defRPr sz="15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7500"/>
              <a:t>DESIGN THINKING</a:t>
            </a:r>
          </a:p>
        </p:txBody>
      </p:sp>
      <p:sp>
        <p:nvSpPr>
          <p:cNvPr id="334" name="Problem"/>
          <p:cNvSpPr txBox="1"/>
          <p:nvPr/>
        </p:nvSpPr>
        <p:spPr>
          <a:xfrm>
            <a:off x="4370403" y="4556527"/>
            <a:ext cx="2170828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/>
          <a:p>
            <a:pPr>
              <a:lnSpc>
                <a:spcPct val="80000"/>
              </a:lnSpc>
              <a:defRPr sz="8000" b="0">
                <a:solidFill>
                  <a:srgbClr val="3C3C3C"/>
                </a:solidFill>
                <a:latin typeface="Antonio Bold"/>
                <a:ea typeface="Antonio Bold"/>
                <a:cs typeface="Antonio Bold"/>
                <a:sym typeface="Antonio Bold"/>
              </a:defRPr>
            </a:pPr>
            <a:r>
              <a:rPr sz="4000"/>
              <a:t>Probleem</a:t>
            </a:r>
          </a:p>
        </p:txBody>
      </p:sp>
      <p:sp>
        <p:nvSpPr>
          <p:cNvPr id="335" name="Solution"/>
          <p:cNvSpPr txBox="1"/>
          <p:nvPr/>
        </p:nvSpPr>
        <p:spPr>
          <a:xfrm>
            <a:off x="7428770" y="4556527"/>
            <a:ext cx="2170828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>
              <a:lnSpc>
                <a:spcPct val="80000"/>
              </a:lnSpc>
              <a:defRPr sz="8000" b="0">
                <a:solidFill>
                  <a:srgbClr val="3C3C3C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4000"/>
              <a:t>Oplossing</a:t>
            </a:r>
          </a:p>
        </p:txBody>
      </p:sp>
      <p:sp>
        <p:nvSpPr>
          <p:cNvPr id="336" name="Vorm"/>
          <p:cNvSpPr/>
          <p:nvPr/>
        </p:nvSpPr>
        <p:spPr>
          <a:xfrm>
            <a:off x="7974389" y="2690939"/>
            <a:ext cx="648552" cy="1124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7" name="Vorm"/>
          <p:cNvSpPr/>
          <p:nvPr/>
        </p:nvSpPr>
        <p:spPr>
          <a:xfrm>
            <a:off x="5514261" y="2075106"/>
            <a:ext cx="610622" cy="721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8" name="Vorm"/>
          <p:cNvSpPr/>
          <p:nvPr/>
        </p:nvSpPr>
        <p:spPr>
          <a:xfrm>
            <a:off x="5474060" y="2892444"/>
            <a:ext cx="610621" cy="721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9" name="Vorm"/>
          <p:cNvSpPr/>
          <p:nvPr/>
        </p:nvSpPr>
        <p:spPr>
          <a:xfrm>
            <a:off x="5474060" y="3709784"/>
            <a:ext cx="610621" cy="721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340" name="Lijn" descr="Lij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7158">
            <a:off x="6334102" y="2561669"/>
            <a:ext cx="1431054" cy="13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Lijn" descr="Lij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2556">
            <a:off x="6377057" y="3777854"/>
            <a:ext cx="1449770" cy="133351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Vorm"/>
          <p:cNvSpPr/>
          <p:nvPr/>
        </p:nvSpPr>
        <p:spPr>
          <a:xfrm>
            <a:off x="5453959" y="4527124"/>
            <a:ext cx="610621" cy="721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CDCD2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45" name="Vorm"/>
          <p:cNvSpPr/>
          <p:nvPr/>
        </p:nvSpPr>
        <p:spPr>
          <a:xfrm>
            <a:off x="5494161" y="1257769"/>
            <a:ext cx="610621" cy="721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CDCD2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346" name="Lijn" descr="Lij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78736">
            <a:off x="1484318" y="2453995"/>
            <a:ext cx="3694244" cy="13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Lijn" descr="Lij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11443">
            <a:off x="1496869" y="4148839"/>
            <a:ext cx="3669140" cy="13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Lijn" descr="Lij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307563" y="3413125"/>
            <a:ext cx="3329149" cy="13335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Context"/>
          <p:cNvSpPr txBox="1"/>
          <p:nvPr/>
        </p:nvSpPr>
        <p:spPr>
          <a:xfrm>
            <a:off x="2584614" y="2346738"/>
            <a:ext cx="2170828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>
              <a:lnSpc>
                <a:spcPct val="80000"/>
              </a:lnSpc>
              <a:defRPr sz="8000" b="0">
                <a:solidFill>
                  <a:srgbClr val="3C3C3C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4000"/>
              <a:t>Context</a:t>
            </a:r>
          </a:p>
        </p:txBody>
      </p:sp>
      <p:sp>
        <p:nvSpPr>
          <p:cNvPr id="350" name="Design Thinking"/>
          <p:cNvSpPr txBox="1"/>
          <p:nvPr/>
        </p:nvSpPr>
        <p:spPr>
          <a:xfrm>
            <a:off x="889000" y="525918"/>
            <a:ext cx="4685383" cy="101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 algn="l">
              <a:defRPr sz="10000" b="0">
                <a:solidFill>
                  <a:srgbClr val="5E5E5E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 dirty="0"/>
              <a:t>Design Thinking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900261-8518-E7E3-45BF-BD220172C711}"/>
              </a:ext>
            </a:extLst>
          </p:cNvPr>
          <p:cNvSpPr txBox="1">
            <a:spLocks/>
          </p:cNvSpPr>
          <p:nvPr/>
        </p:nvSpPr>
        <p:spPr>
          <a:xfrm>
            <a:off x="495300" y="125879"/>
            <a:ext cx="6144491" cy="6149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>
                <a:latin typeface="Athletics Bold" panose="02000000000000000000" pitchFamily="50" charset="0"/>
              </a:rPr>
              <a:t>Hoe gaan we dat doen?! </a:t>
            </a:r>
            <a:endParaRPr lang="nl-NL" sz="3200" dirty="0">
              <a:latin typeface="Athletics Bold" panose="020000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345" grpId="0" animBg="1"/>
      <p:bldP spid="349" grpId="0" animBg="1"/>
      <p:bldP spid="350" grpId="0" animBg="1"/>
    </p:bldLst>
  </p:timing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40290-EE99-4639-A23F-E1740D0C4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B2397C-196E-44BE-9D15-1909B3D28B8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1237</Words>
  <Application>Microsoft Office PowerPoint</Application>
  <PresentationFormat>Breedbeeld</PresentationFormat>
  <Paragraphs>264</Paragraphs>
  <Slides>25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9" baseType="lpstr">
      <vt:lpstr>Antonio Bold</vt:lpstr>
      <vt:lpstr>Arial</vt:lpstr>
      <vt:lpstr>Athletics Bold</vt:lpstr>
      <vt:lpstr>Athletics ExtraBold</vt:lpstr>
      <vt:lpstr>Athletics Medium</vt:lpstr>
      <vt:lpstr>Athletics Regular</vt:lpstr>
      <vt:lpstr>Calibri</vt:lpstr>
      <vt:lpstr>Calibri Light</vt:lpstr>
      <vt:lpstr>Helvetica Light</vt:lpstr>
      <vt:lpstr>Roboto</vt:lpstr>
      <vt:lpstr>Roboto Light</vt:lpstr>
      <vt:lpstr>Roboto-Regular</vt:lpstr>
      <vt:lpstr>Wingdings</vt:lpstr>
      <vt:lpstr>1_Kantoorthema</vt:lpstr>
      <vt:lpstr>Inrichting van een gebied Leerjaar 1 – periode 4</vt:lpstr>
      <vt:lpstr>PowerPoint-presentatie</vt:lpstr>
      <vt:lpstr>PowerPoint-presentatie</vt:lpstr>
      <vt:lpstr>PowerPoint-presentatie</vt:lpstr>
      <vt:lpstr>PowerPoint-presentatie</vt:lpstr>
      <vt:lpstr>Hoe gaan we dat doen?! </vt:lpstr>
      <vt:lpstr>Hoe gaan we dat doen?!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gaan we dat doen?! </vt:lpstr>
      <vt:lpstr>PowerPoint-presentatie</vt:lpstr>
      <vt:lpstr>PowerPoint-presentatie</vt:lpstr>
      <vt:lpstr>Leerarrangementen &amp; feedback friends</vt:lpstr>
      <vt:lpstr>Intro LA 1 Inventariseren Plangebied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Thomas Noordeloos</cp:lastModifiedBy>
  <cp:revision>3</cp:revision>
  <dcterms:created xsi:type="dcterms:W3CDTF">2022-04-18T20:43:08Z</dcterms:created>
  <dcterms:modified xsi:type="dcterms:W3CDTF">2023-05-10T09:20:04Z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