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8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e Canjels" userId="7b0a11db665ea763" providerId="LiveId" clId="{3C85B250-6FCF-4AA4-9310-658310D62599}"/>
    <pc:docChg chg="delSld">
      <pc:chgData name="Jessie Canjels" userId="7b0a11db665ea763" providerId="LiveId" clId="{3C85B250-6FCF-4AA4-9310-658310D62599}" dt="2022-03-21T14:18:36.209" v="2" actId="47"/>
      <pc:docMkLst>
        <pc:docMk/>
      </pc:docMkLst>
      <pc:sldChg chg="del">
        <pc:chgData name="Jessie Canjels" userId="7b0a11db665ea763" providerId="LiveId" clId="{3C85B250-6FCF-4AA4-9310-658310D62599}" dt="2022-03-21T14:18:34.798" v="1" actId="47"/>
        <pc:sldMkLst>
          <pc:docMk/>
          <pc:sldMk cId="3886600982" sldId="269"/>
        </pc:sldMkLst>
      </pc:sldChg>
      <pc:sldChg chg="del">
        <pc:chgData name="Jessie Canjels" userId="7b0a11db665ea763" providerId="LiveId" clId="{3C85B250-6FCF-4AA4-9310-658310D62599}" dt="2022-03-21T14:18:33.334" v="0" actId="47"/>
        <pc:sldMkLst>
          <pc:docMk/>
          <pc:sldMk cId="3700380170" sldId="270"/>
        </pc:sldMkLst>
      </pc:sldChg>
      <pc:sldChg chg="del">
        <pc:chgData name="Jessie Canjels" userId="7b0a11db665ea763" providerId="LiveId" clId="{3C85B250-6FCF-4AA4-9310-658310D62599}" dt="2022-03-21T14:18:36.209" v="2" actId="47"/>
        <pc:sldMkLst>
          <pc:docMk/>
          <pc:sldMk cId="408448571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Afgeronde rechthoe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20" name="Ond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19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geronde rechthoe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fgeronde rechthoe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nd enkele hoek rechthoek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/>
              <a:t>Klik op het pictogram als u een afbeelding wilt toevoegen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fgeronde rechthoe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jdelijke aanduiding voor titel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CD3DB04-9E00-4861-9836-38CED451ADDA}" type="datetimeFigureOut">
              <a:rPr lang="nl-NL" smtClean="0"/>
              <a:t>21-3-2022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tv.nl/video/het-klokhuis-escape-ro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latin typeface="Goudy Stout" panose="0202090407030B020401" pitchFamily="18" charset="0"/>
              </a:rPr>
              <a:t>Escaperoom!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4005064"/>
            <a:ext cx="350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812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573016"/>
            <a:ext cx="8028384" cy="25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2051720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" name="Rechthoek 6"/>
          <p:cNvSpPr/>
          <p:nvPr/>
        </p:nvSpPr>
        <p:spPr>
          <a:xfrm>
            <a:off x="5364088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" name="Rechthoek 5"/>
          <p:cNvSpPr/>
          <p:nvPr/>
        </p:nvSpPr>
        <p:spPr>
          <a:xfrm>
            <a:off x="7956376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" name="Rechthoek 8"/>
          <p:cNvSpPr/>
          <p:nvPr/>
        </p:nvSpPr>
        <p:spPr>
          <a:xfrm>
            <a:off x="755576" y="980728"/>
            <a:ext cx="2820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Hoe vind je de letters?</a:t>
            </a:r>
          </a:p>
        </p:txBody>
      </p:sp>
      <p:pic>
        <p:nvPicPr>
          <p:cNvPr id="8" name="Afbeelding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7444" y="1124744"/>
            <a:ext cx="4097940" cy="213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720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573016"/>
            <a:ext cx="8028384" cy="25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2051720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" name="Rechthoek 6"/>
          <p:cNvSpPr/>
          <p:nvPr/>
        </p:nvSpPr>
        <p:spPr>
          <a:xfrm>
            <a:off x="5364088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" name="Rechthoek 5"/>
          <p:cNvSpPr/>
          <p:nvPr/>
        </p:nvSpPr>
        <p:spPr>
          <a:xfrm>
            <a:off x="7956376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051720" y="5301208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>
                <a:solidFill>
                  <a:srgbClr val="0070C0"/>
                </a:solidFill>
              </a:rPr>
              <a:t>o</a:t>
            </a:r>
            <a:endParaRPr lang="nl-NL" sz="3600" dirty="0">
              <a:solidFill>
                <a:srgbClr val="0070C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7956376" y="5301208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>
                <a:solidFill>
                  <a:srgbClr val="0070C0"/>
                </a:solidFill>
              </a:rPr>
              <a:t>o</a:t>
            </a:r>
            <a:endParaRPr lang="nl-NL" sz="3600" dirty="0">
              <a:solidFill>
                <a:srgbClr val="0070C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436096" y="5301208"/>
            <a:ext cx="381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solidFill>
                  <a:srgbClr val="0070C0"/>
                </a:solidFill>
              </a:rPr>
              <a:t>r</a:t>
            </a:r>
          </a:p>
        </p:txBody>
      </p:sp>
      <p:sp>
        <p:nvSpPr>
          <p:cNvPr id="4" name="Rechthoek 3"/>
          <p:cNvSpPr/>
          <p:nvPr/>
        </p:nvSpPr>
        <p:spPr>
          <a:xfrm>
            <a:off x="827584" y="1124744"/>
            <a:ext cx="2820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Hoe vind je de letters?</a:t>
            </a:r>
          </a:p>
        </p:txBody>
      </p:sp>
      <p:pic>
        <p:nvPicPr>
          <p:cNvPr id="11" name="Afbeelding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7444" y="1124744"/>
            <a:ext cx="4097940" cy="213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72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828800"/>
          </a:xfrm>
        </p:spPr>
        <p:txBody>
          <a:bodyPr/>
          <a:lstStyle/>
          <a:p>
            <a:r>
              <a:rPr lang="nl-NL" dirty="0">
                <a:latin typeface="Goudy Stout" panose="0202090407030B020401" pitchFamily="18" charset="0"/>
              </a:rPr>
              <a:t>Escaperoom!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7168" y="2924944"/>
            <a:ext cx="350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2427195" y="4725144"/>
            <a:ext cx="428514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dirty="0">
                <a:solidFill>
                  <a:srgbClr val="FF0000"/>
                </a:solidFill>
                <a:latin typeface="Goudy Stout" panose="0202090407030B020401" pitchFamily="18" charset="0"/>
              </a:rPr>
              <a:t>Escape!</a:t>
            </a:r>
            <a:endParaRPr lang="nl-NL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50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4561" y="3284984"/>
            <a:ext cx="8389560" cy="1051560"/>
          </a:xfrm>
        </p:spPr>
        <p:txBody>
          <a:bodyPr>
            <a:normAutofit/>
          </a:bodyPr>
          <a:lstStyle/>
          <a:p>
            <a:r>
              <a:rPr lang="nl-NL" sz="2400" b="0" dirty="0">
                <a:effectLst/>
                <a:hlinkClick r:id="rId2"/>
              </a:rPr>
              <a:t>https://schooltv.nl/video/het-klokhuis-escape-room/</a:t>
            </a:r>
            <a:endParaRPr lang="nl-NL" sz="2400" b="0" dirty="0">
              <a:effectLst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610616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043608" y="2420888"/>
            <a:ext cx="72314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dirty="0">
                <a:latin typeface="Goudy Stout" panose="0202090407030B020401" pitchFamily="18" charset="0"/>
              </a:rPr>
              <a:t>Escaperoom</a:t>
            </a:r>
            <a:r>
              <a:rPr lang="nl-NL" dirty="0">
                <a:latin typeface="Goudy Stout" panose="0202090407030B020401" pitchFamily="18" charset="0"/>
              </a:rPr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456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600" dirty="0"/>
              <a:t>Escape!  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600" dirty="0"/>
              <a:t> </a:t>
            </a:r>
          </a:p>
          <a:p>
            <a:pPr marL="0" indent="0">
              <a:buNone/>
            </a:pPr>
            <a:r>
              <a:rPr lang="nl-NL" sz="2600" dirty="0"/>
              <a:t>Waar ligt de sleutel?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836712"/>
            <a:ext cx="350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116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Escape! 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Waar ligt de sleutel? 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Je kunt de sleutel vinden, als je weet wat deze regel met symbolen betekent… 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836712"/>
            <a:ext cx="350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810725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11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692696"/>
            <a:ext cx="350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8028384" cy="25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11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341857" cy="384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899592" y="908720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 vind je de cijfers?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548680"/>
            <a:ext cx="1705546" cy="124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116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341857" cy="384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2051720" y="278092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" name="Rechthoek 3"/>
          <p:cNvSpPr/>
          <p:nvPr/>
        </p:nvSpPr>
        <p:spPr>
          <a:xfrm>
            <a:off x="2483768" y="2780928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899592" y="908720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 vind je de cijfers?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548680"/>
            <a:ext cx="1705546" cy="124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765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7341857" cy="384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2051720" y="155679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" name="Rechthoek 3"/>
          <p:cNvSpPr/>
          <p:nvPr/>
        </p:nvSpPr>
        <p:spPr>
          <a:xfrm>
            <a:off x="2483768" y="1556792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7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573016"/>
            <a:ext cx="8028384" cy="25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2051720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" name="Rechthoek 6"/>
          <p:cNvSpPr/>
          <p:nvPr/>
        </p:nvSpPr>
        <p:spPr>
          <a:xfrm>
            <a:off x="5364088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" name="Rechthoek 5"/>
          <p:cNvSpPr/>
          <p:nvPr/>
        </p:nvSpPr>
        <p:spPr>
          <a:xfrm>
            <a:off x="7956376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86776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573016"/>
            <a:ext cx="8028384" cy="25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2051720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" name="Rechthoek 6"/>
          <p:cNvSpPr/>
          <p:nvPr/>
        </p:nvSpPr>
        <p:spPr>
          <a:xfrm>
            <a:off x="5364088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" name="Rechthoek 5"/>
          <p:cNvSpPr/>
          <p:nvPr/>
        </p:nvSpPr>
        <p:spPr>
          <a:xfrm>
            <a:off x="7956376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" name="Rechthoek 8"/>
          <p:cNvSpPr/>
          <p:nvPr/>
        </p:nvSpPr>
        <p:spPr>
          <a:xfrm>
            <a:off x="755576" y="980728"/>
            <a:ext cx="2820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Hoe vind je de letters?</a:t>
            </a:r>
          </a:p>
        </p:txBody>
      </p:sp>
    </p:spTree>
    <p:extLst>
      <p:ext uri="{BB962C8B-B14F-4D97-AF65-F5344CB8AC3E}">
        <p14:creationId xmlns:p14="http://schemas.microsoft.com/office/powerpoint/2010/main" val="1310827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199</TotalTime>
  <Words>104</Words>
  <Application>Microsoft Office PowerPoint</Application>
  <PresentationFormat>Diavoorstelling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Goudy Stout</vt:lpstr>
      <vt:lpstr>Verdana</vt:lpstr>
      <vt:lpstr>Wingdings 2</vt:lpstr>
      <vt:lpstr>Aspect</vt:lpstr>
      <vt:lpstr>Escaperoom!</vt:lpstr>
      <vt:lpstr>https://schooltv.nl/video/het-klokhuis-escape-room/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Escaperoom!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Escaperoom!</dc:title>
  <dc:creator>Stralen</dc:creator>
  <cp:lastModifiedBy>Jessie Canjels</cp:lastModifiedBy>
  <cp:revision>16</cp:revision>
  <dcterms:created xsi:type="dcterms:W3CDTF">2019-05-06T08:22:12Z</dcterms:created>
  <dcterms:modified xsi:type="dcterms:W3CDTF">2022-03-21T14:18:41Z</dcterms:modified>
</cp:coreProperties>
</file>