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44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6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79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00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089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46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495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3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2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97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45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92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74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6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67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3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7417-3B65-4A9D-88C7-0D552C296934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995B33-A2F7-4AC9-A26C-328742CBC2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75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Kahoot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53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Kahoot</a:t>
            </a:r>
            <a:r>
              <a:rPr lang="nl-NL" dirty="0" smtClean="0"/>
              <a:t>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 moet je een account aanmaken. </a:t>
            </a:r>
          </a:p>
          <a:p>
            <a:r>
              <a:rPr lang="nl-NL" dirty="0" err="1" smtClean="0"/>
              <a:t>Volge</a:t>
            </a:r>
            <a:r>
              <a:rPr lang="nl-NL" dirty="0" smtClean="0"/>
              <a:t> de stappen:</a:t>
            </a:r>
          </a:p>
          <a:p>
            <a:endParaRPr lang="nl-NL" dirty="0"/>
          </a:p>
          <a:p>
            <a:r>
              <a:rPr lang="nl-NL" dirty="0" smtClean="0"/>
              <a:t>Ga naar kahoot.com</a:t>
            </a:r>
          </a:p>
          <a:p>
            <a:r>
              <a:rPr lang="nl-NL" dirty="0" smtClean="0"/>
              <a:t>Klik op </a:t>
            </a:r>
            <a:r>
              <a:rPr lang="nl-NL" dirty="0" err="1" smtClean="0"/>
              <a:t>Sign</a:t>
            </a:r>
            <a:r>
              <a:rPr lang="nl-NL" dirty="0" smtClean="0"/>
              <a:t> up</a:t>
            </a:r>
          </a:p>
          <a:p>
            <a:r>
              <a:rPr lang="nl-NL" dirty="0" smtClean="0"/>
              <a:t>Klik op “as a student”</a:t>
            </a:r>
          </a:p>
          <a:p>
            <a:r>
              <a:rPr lang="nl-NL" dirty="0" smtClean="0"/>
              <a:t>Klik op </a:t>
            </a:r>
            <a:r>
              <a:rPr lang="nl-NL" dirty="0" err="1" smtClean="0"/>
              <a:t>sign</a:t>
            </a:r>
            <a:r>
              <a:rPr lang="nl-NL" dirty="0" smtClean="0"/>
              <a:t> up </a:t>
            </a:r>
            <a:r>
              <a:rPr lang="nl-NL" dirty="0" err="1" smtClean="0"/>
              <a:t>with</a:t>
            </a:r>
            <a:r>
              <a:rPr lang="nl-NL" dirty="0" smtClean="0"/>
              <a:t> email</a:t>
            </a:r>
          </a:p>
          <a:p>
            <a:r>
              <a:rPr lang="nl-NL" dirty="0" smtClean="0"/>
              <a:t>Vul je gegevens in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375" y="1023941"/>
            <a:ext cx="4343400" cy="1181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7367" y="2191235"/>
            <a:ext cx="3009579" cy="25544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972" y="4745707"/>
            <a:ext cx="3035974" cy="21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3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 1: Klik op new </a:t>
            </a:r>
            <a:r>
              <a:rPr lang="nl-NL" dirty="0" err="1" smtClean="0"/>
              <a:t>Kahoot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Stap 2: Klik op Quiz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44" y="2493073"/>
            <a:ext cx="11162756" cy="93606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246" y="3982520"/>
            <a:ext cx="3073248" cy="25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2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7398" y="1519507"/>
            <a:ext cx="8915400" cy="3777622"/>
          </a:xfrm>
        </p:spPr>
        <p:txBody>
          <a:bodyPr/>
          <a:lstStyle/>
          <a:p>
            <a:r>
              <a:rPr lang="nl-NL" dirty="0" smtClean="0"/>
              <a:t>Stap 3: vul in de gegevens waar een plusje voor staat</a:t>
            </a:r>
            <a:br>
              <a:rPr lang="nl-NL" dirty="0" smtClean="0"/>
            </a:br>
            <a:r>
              <a:rPr lang="nl-NL" dirty="0" smtClean="0">
                <a:sym typeface="Wingdings" panose="05000000000000000000" pitchFamily="2" charset="2"/>
              </a:rPr>
              <a:t> vul hierin waar de quiz over gaat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Zo ziet het er dan ingevuld uit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734" y="2248138"/>
            <a:ext cx="5808572" cy="20302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734" y="4621502"/>
            <a:ext cx="5808572" cy="189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7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 4: Vul je vraag in</a:t>
            </a:r>
          </a:p>
          <a:p>
            <a:r>
              <a:rPr lang="nl-NL" dirty="0" smtClean="0"/>
              <a:t>Bij question: type je de vraag</a:t>
            </a:r>
          </a:p>
          <a:p>
            <a:r>
              <a:rPr lang="nl-NL" dirty="0" smtClean="0"/>
              <a:t>Time limit: Kies je hoe lang ze erover mogen doen om te antwoorden</a:t>
            </a:r>
          </a:p>
          <a:p>
            <a:r>
              <a:rPr lang="nl-NL" dirty="0" err="1" smtClean="0"/>
              <a:t>Answer</a:t>
            </a:r>
            <a:r>
              <a:rPr lang="nl-NL" dirty="0" smtClean="0"/>
              <a:t>: vul je op zijn minst 2 antwoorden in</a:t>
            </a:r>
          </a:p>
          <a:p>
            <a:r>
              <a:rPr lang="nl-NL" dirty="0" smtClean="0"/>
              <a:t>Achter het goede antwoord klik je op het vinkje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011" y="4323805"/>
            <a:ext cx="5346863" cy="220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6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</a:t>
            </a:r>
            <a:r>
              <a:rPr lang="nl-NL" dirty="0" err="1" smtClean="0"/>
              <a:t>kahoot</a:t>
            </a:r>
            <a:r>
              <a:rPr lang="nl-NL" dirty="0" smtClean="0"/>
              <a:t> voor de volgende toets van </a:t>
            </a:r>
            <a:r>
              <a:rPr lang="nl-NL" dirty="0" err="1" smtClean="0"/>
              <a:t>vakleer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Werk in groepjes van 3.</a:t>
            </a:r>
          </a:p>
          <a:p>
            <a:r>
              <a:rPr lang="nl-NL" dirty="0" smtClean="0"/>
              <a:t>Iedereen kiest een ander boekje om vragen over te maken.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b="1" dirty="0" smtClean="0"/>
              <a:t>Wanneer de </a:t>
            </a:r>
            <a:r>
              <a:rPr lang="nl-NL" b="1" dirty="0" err="1" smtClean="0"/>
              <a:t>Kahoots</a:t>
            </a:r>
            <a:r>
              <a:rPr lang="nl-NL" b="1" dirty="0" smtClean="0"/>
              <a:t> klaar zijn gaan we ze spelen!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5977701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155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Sliert</vt:lpstr>
      <vt:lpstr>Kahoot maken</vt:lpstr>
      <vt:lpstr>Kahoot maken</vt:lpstr>
      <vt:lpstr>Quiz maken</vt:lpstr>
      <vt:lpstr>Quiz maken</vt:lpstr>
      <vt:lpstr>Quiz maken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</dc:title>
  <dc:creator>Jente van der Mei</dc:creator>
  <cp:lastModifiedBy>Jente van der Mei</cp:lastModifiedBy>
  <cp:revision>3</cp:revision>
  <dcterms:created xsi:type="dcterms:W3CDTF">2018-04-17T06:15:50Z</dcterms:created>
  <dcterms:modified xsi:type="dcterms:W3CDTF">2019-04-12T08:14:36Z</dcterms:modified>
</cp:coreProperties>
</file>