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832E1A62-30F4-43B1-8EFA-C61233F0D5FB}"/>
    <pc:docChg chg="modSld">
      <pc:chgData name="Thomas Noordeloos" userId="df9f46e9-7760-4f6a-814f-9e8180d7b46a" providerId="ADAL" clId="{832E1A62-30F4-43B1-8EFA-C61233F0D5FB}" dt="2023-07-11T13:28:59.411" v="17" actId="20577"/>
      <pc:docMkLst>
        <pc:docMk/>
      </pc:docMkLst>
      <pc:sldChg chg="modSp mod">
        <pc:chgData name="Thomas Noordeloos" userId="df9f46e9-7760-4f6a-814f-9e8180d7b46a" providerId="ADAL" clId="{832E1A62-30F4-43B1-8EFA-C61233F0D5FB}" dt="2023-07-11T13:28:59.411" v="17" actId="20577"/>
        <pc:sldMkLst>
          <pc:docMk/>
          <pc:sldMk cId="1823581371" sldId="256"/>
        </pc:sldMkLst>
        <pc:spChg chg="mod">
          <ac:chgData name="Thomas Noordeloos" userId="df9f46e9-7760-4f6a-814f-9e8180d7b46a" providerId="ADAL" clId="{832E1A62-30F4-43B1-8EFA-C61233F0D5FB}" dt="2023-07-11T13:28:59.411" v="17" actId="20577"/>
          <ac:spMkLst>
            <pc:docMk/>
            <pc:sldMk cId="1823581371" sldId="256"/>
            <ac:spMk id="8" creationId="{D0CDA07E-4529-4BD5-8EA0-677AC63CAACD}"/>
          </ac:spMkLst>
        </pc:spChg>
        <pc:spChg chg="mod">
          <ac:chgData name="Thomas Noordeloos" userId="df9f46e9-7760-4f6a-814f-9e8180d7b46a" providerId="ADAL" clId="{832E1A62-30F4-43B1-8EFA-C61233F0D5FB}" dt="2023-07-11T13:27:49.413" v="4" actId="20577"/>
          <ac:spMkLst>
            <pc:docMk/>
            <pc:sldMk cId="1823581371" sldId="256"/>
            <ac:spMk id="13" creationId="{E088D057-99F4-4D3B-A556-A2562A78FACB}"/>
          </ac:spMkLst>
        </pc:spChg>
      </pc:sldChg>
    </pc:docChg>
  </pc:docChgLst>
  <pc:docChgLst>
    <pc:chgData name="Pascalle Cup" userId="abbe84a0-611b-406e-b251-e8b4b71c069a" providerId="ADAL" clId="{E7FD9D96-B744-494E-A969-BF5F5B84E8A1}"/>
    <pc:docChg chg="modSld">
      <pc:chgData name="Pascalle Cup" userId="abbe84a0-611b-406e-b251-e8b4b71c069a" providerId="ADAL" clId="{E7FD9D96-B744-494E-A969-BF5F5B84E8A1}" dt="2022-09-19T13:50:52.435" v="348" actId="6549"/>
      <pc:docMkLst>
        <pc:docMk/>
      </pc:docMkLst>
      <pc:sldChg chg="modSp mod">
        <pc:chgData name="Pascalle Cup" userId="abbe84a0-611b-406e-b251-e8b4b71c069a" providerId="ADAL" clId="{E7FD9D96-B744-494E-A969-BF5F5B84E8A1}" dt="2022-09-19T13:50:52.435" v="348" actId="6549"/>
        <pc:sldMkLst>
          <pc:docMk/>
          <pc:sldMk cId="1823581371" sldId="256"/>
        </pc:sldMkLst>
        <pc:spChg chg="mod">
          <ac:chgData name="Pascalle Cup" userId="abbe84a0-611b-406e-b251-e8b4b71c069a" providerId="ADAL" clId="{E7FD9D96-B744-494E-A969-BF5F5B84E8A1}" dt="2022-09-18T14:41:24.636" v="345" actId="1076"/>
          <ac:spMkLst>
            <pc:docMk/>
            <pc:sldMk cId="1823581371" sldId="256"/>
            <ac:spMk id="4" creationId="{28F6BA3C-9B25-405F-B249-C6787B6669C6}"/>
          </ac:spMkLst>
        </pc:spChg>
        <pc:spChg chg="mod">
          <ac:chgData name="Pascalle Cup" userId="abbe84a0-611b-406e-b251-e8b4b71c069a" providerId="ADAL" clId="{E7FD9D96-B744-494E-A969-BF5F5B84E8A1}" dt="2022-09-18T14:41:14.490" v="344" actId="20577"/>
          <ac:spMkLst>
            <pc:docMk/>
            <pc:sldMk cId="1823581371" sldId="256"/>
            <ac:spMk id="5" creationId="{A1E662C2-3279-42A9-8DD7-117EC9EF914F}"/>
          </ac:spMkLst>
        </pc:spChg>
        <pc:spChg chg="mod">
          <ac:chgData name="Pascalle Cup" userId="abbe84a0-611b-406e-b251-e8b4b71c069a" providerId="ADAL" clId="{E7FD9D96-B744-494E-A969-BF5F5B84E8A1}" dt="2022-09-18T14:38:49.763" v="86" actId="1076"/>
          <ac:spMkLst>
            <pc:docMk/>
            <pc:sldMk cId="1823581371" sldId="256"/>
            <ac:spMk id="6" creationId="{E9C31F5D-3EAD-4EFE-9211-94908843DA03}"/>
          </ac:spMkLst>
        </pc:spChg>
        <pc:spChg chg="mod">
          <ac:chgData name="Pascalle Cup" userId="abbe84a0-611b-406e-b251-e8b4b71c069a" providerId="ADAL" clId="{E7FD9D96-B744-494E-A969-BF5F5B84E8A1}" dt="2022-09-18T14:38:47.008" v="85" actId="1076"/>
          <ac:spMkLst>
            <pc:docMk/>
            <pc:sldMk cId="1823581371" sldId="256"/>
            <ac:spMk id="7" creationId="{D6F48DCF-595A-4BCA-BC9F-708C8545E9A1}"/>
          </ac:spMkLst>
        </pc:spChg>
        <pc:spChg chg="mod">
          <ac:chgData name="Pascalle Cup" userId="abbe84a0-611b-406e-b251-e8b4b71c069a" providerId="ADAL" clId="{E7FD9D96-B744-494E-A969-BF5F5B84E8A1}" dt="2022-09-18T14:38:41.280" v="84" actId="113"/>
          <ac:spMkLst>
            <pc:docMk/>
            <pc:sldMk cId="1823581371" sldId="256"/>
            <ac:spMk id="8" creationId="{D0CDA07E-4529-4BD5-8EA0-677AC63CAACD}"/>
          </ac:spMkLst>
        </pc:spChg>
        <pc:spChg chg="mod">
          <ac:chgData name="Pascalle Cup" userId="abbe84a0-611b-406e-b251-e8b4b71c069a" providerId="ADAL" clId="{E7FD9D96-B744-494E-A969-BF5F5B84E8A1}" dt="2022-09-19T13:50:52.435" v="348" actId="6549"/>
          <ac:spMkLst>
            <pc:docMk/>
            <pc:sldMk cId="1823581371" sldId="256"/>
            <ac:spMk id="13" creationId="{E088D057-99F4-4D3B-A556-A2562A78FACB}"/>
          </ac:spMkLst>
        </pc:spChg>
      </pc:sldChg>
    </pc:docChg>
  </pc:docChgLst>
  <pc:docChgLst>
    <pc:chgData name="Thomas Noordeloos" userId="df9f46e9-7760-4f6a-814f-9e8180d7b46a" providerId="ADAL" clId="{47099336-B831-4821-A015-A4D2AEC089AC}"/>
    <pc:docChg chg="modSld">
      <pc:chgData name="Thomas Noordeloos" userId="df9f46e9-7760-4f6a-814f-9e8180d7b46a" providerId="ADAL" clId="{47099336-B831-4821-A015-A4D2AEC089AC}" dt="2023-09-04T13:40:43.383" v="1" actId="20577"/>
      <pc:docMkLst>
        <pc:docMk/>
      </pc:docMkLst>
      <pc:sldChg chg="modSp mod">
        <pc:chgData name="Thomas Noordeloos" userId="df9f46e9-7760-4f6a-814f-9e8180d7b46a" providerId="ADAL" clId="{47099336-B831-4821-A015-A4D2AEC089AC}" dt="2023-09-04T13:40:43.383" v="1" actId="20577"/>
        <pc:sldMkLst>
          <pc:docMk/>
          <pc:sldMk cId="1823581371" sldId="256"/>
        </pc:sldMkLst>
        <pc:spChg chg="mod">
          <ac:chgData name="Thomas Noordeloos" userId="df9f46e9-7760-4f6a-814f-9e8180d7b46a" providerId="ADAL" clId="{47099336-B831-4821-A015-A4D2AEC089AC}" dt="2023-09-04T13:40:43.383" v="1" actId="20577"/>
          <ac:spMkLst>
            <pc:docMk/>
            <pc:sldMk cId="1823581371" sldId="256"/>
            <ac:spMk id="13" creationId="{E088D057-99F4-4D3B-A556-A2562A78FA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>
            <a:extLst>
              <a:ext uri="{FF2B5EF4-FFF2-40B4-BE49-F238E27FC236}">
                <a16:creationId xmlns:a16="http://schemas.microsoft.com/office/drawing/2014/main" id="{28F6BA3C-9B25-405F-B249-C6787B66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80" y="1895136"/>
            <a:ext cx="4586840" cy="19236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verslag waarin je de kwaliteit van de fysieke leefomgeving van je wijk in beeld brengt, met daarin: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beschrijving  en een kaartje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Het verzameloverzicht uit het schouwboekje.</a:t>
            </a:r>
          </a:p>
          <a:p>
            <a:pPr marL="171450" indent="-17145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10 foto’s van onderdelen uit de wijkschouw. </a:t>
            </a:r>
            <a:endParaRPr lang="nl-NL" sz="1200" dirty="0">
              <a:latin typeface="+mn-lt"/>
              <a:ea typeface="Calibri" pitchFamily="34" charset="0"/>
              <a:cs typeface="Arial" panose="020B0604020202020204" pitchFamily="34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de fysieke kenmerken van jouw wijk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A1E662C2-3279-42A9-8DD7-117EC9EF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3892849"/>
            <a:ext cx="4586840" cy="2477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>
                <a:solidFill>
                  <a:srgbClr val="FF2F0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kaart van je wijk en doe </a:t>
            </a:r>
            <a:r>
              <a:rPr lang="nl-NL" sz="1200" dirty="0" err="1">
                <a:latin typeface="+mn-lt"/>
                <a:ea typeface="Calibri" pitchFamily="34" charset="0"/>
                <a:cs typeface="Arial" panose="020B0604020202020204" pitchFamily="34" charset="0"/>
              </a:rPr>
              <a:t>deskresarch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naar de ontwikkelingen in je wijk in de afgelopen jaren.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Ga op wijkschouw in je wijk. Neem de kaart, telefoon en het schouwboekje mee.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Zoek 5 plekken die je beoordeelt met behulp van het schouwboekje.  Geef deze plekken aan op je kaart. 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Maak in totaal 10 foto’s. Geef aan waar de foto’s gemaakt zijn in de overzichtskaart.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Vul het verzameloverzicht in.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SWOT-analyse van de fysieke kenmerken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E9C31F5D-3EAD-4EFE-9211-94908843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1" y="3411460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3"/>
              </a:rPr>
              <a:t>www.leefbarometer.nl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http://www.buurtmonitor.nl/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D6F48DCF-595A-4BCA-BC9F-708C8545E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1" y="2856938"/>
            <a:ext cx="4552379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rgbClr val="FF2F00"/>
                </a:solidFill>
              </a:rPr>
              <a:t>Bijeenkomsten </a:t>
            </a: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Lessen Stad en wijk 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D0CDA07E-4529-4BD5-8EA0-677AC63CA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3" y="868892"/>
            <a:ext cx="4552379" cy="13696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friends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200" b="1" i="1" dirty="0">
                <a:latin typeface="+mj-lt"/>
                <a:ea typeface="Calibri" pitchFamily="34" charset="0"/>
                <a:cs typeface="Arial" panose="020B0604020202020204" pitchFamily="34" charset="0"/>
              </a:rPr>
              <a:t>9-10-2023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Feedback friends</a:t>
            </a: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200" b="1" i="1">
                <a:latin typeface="+mj-lt"/>
                <a:ea typeface="Calibri" pitchFamily="34" charset="0"/>
                <a:cs typeface="Arial" panose="020B0604020202020204" pitchFamily="34" charset="0"/>
              </a:rPr>
              <a:t>23-10-2023</a:t>
            </a:r>
            <a:endParaRPr lang="nl-NL" sz="1200" b="1" i="1" dirty="0">
              <a:latin typeface="+mj-lt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2191CA-D16F-419A-AE08-E79F67CE84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67" y="1957196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F3DD174-0D9D-4F07-97DD-38695F9509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132" y="4057170"/>
            <a:ext cx="266283" cy="416301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D274754A-8DB2-4499-97E1-BBEB70D76C7F}"/>
              </a:ext>
            </a:extLst>
          </p:cNvPr>
          <p:cNvSpPr txBox="1"/>
          <p:nvPr/>
        </p:nvSpPr>
        <p:spPr>
          <a:xfrm>
            <a:off x="8003835" y="369335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Wanneer is een wijk leefbaar?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C3A216-E40E-427A-A5A5-FBDE7E1AE7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6418" y="4751095"/>
            <a:ext cx="2572735" cy="1560711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E088D057-99F4-4D3B-A556-A2562A78FACB}"/>
              </a:ext>
            </a:extLst>
          </p:cNvPr>
          <p:cNvSpPr txBox="1"/>
          <p:nvPr/>
        </p:nvSpPr>
        <p:spPr>
          <a:xfrm>
            <a:off x="995004" y="138502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2324 </a:t>
            </a:r>
            <a:r>
              <a:rPr lang="nl-NL" sz="2400">
                <a:solidFill>
                  <a:prstClr val="black"/>
                </a:solidFill>
                <a:latin typeface="Arial" charset="0"/>
                <a:cs typeface="Arial" charset="0"/>
              </a:rPr>
              <a:t>MLO TP </a:t>
            </a: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1 Mijn wijk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6DEB9258-0FDF-4D2D-A268-1D8DEB4B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786272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FF2F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wijkschouw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SWOT-analyse van een wijk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kenmerken van een wijk analyseren en verbetervoorstellen doen om de leefbaarheid te vergroten. 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1A54A59D-20C9-40C0-B8C0-A7B5078D65A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621445" y="781285"/>
            <a:ext cx="299335" cy="412425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97CAA81A-091F-4F58-938A-12FD49C50A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0606" y="868892"/>
            <a:ext cx="385812" cy="263054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EEBCA26C-BB86-447A-8A29-26725E2510E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5930606" y="2734759"/>
            <a:ext cx="350275" cy="338696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01C6E1-C974-49AF-BD85-7BA53DFABA3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17193" y="3493299"/>
            <a:ext cx="299225" cy="2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2" ma:contentTypeDescription="Een nieuw document maken." ma:contentTypeScope="" ma:versionID="9e02e3fd25824fd9daf9b55831530f5c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f0a31d64886d562bfcdb13910e69c393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1617361D-4DED-4C41-86DC-C916D3E424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A9C661-1345-4BBF-9ED0-A88519530B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C19B45-3226-4685-B86B-01DC0E83F686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304</Words>
  <Application>Microsoft Office PowerPoint</Application>
  <PresentationFormat>Breedbeeld</PresentationFormat>
  <Paragraphs>36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7</cp:revision>
  <dcterms:created xsi:type="dcterms:W3CDTF">2021-08-08T18:39:46Z</dcterms:created>
  <dcterms:modified xsi:type="dcterms:W3CDTF">2023-09-04T13:40:53Z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