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S::t.noordeloos@helicon.nl::7c446670-7459-44eb-8c93-60d80c060528" providerId="AD" clId="Web-{B85AE8A2-698D-4DC6-B2E3-85C5D9626FCC}"/>
    <pc:docChg chg="modSld">
      <pc:chgData name="Thomas Noordeloos" userId="S::t.noordeloos@helicon.nl::7c446670-7459-44eb-8c93-60d80c060528" providerId="AD" clId="Web-{B85AE8A2-698D-4DC6-B2E3-85C5D9626FCC}" dt="2019-09-17T07:35:05.007" v="7" actId="20577"/>
      <pc:docMkLst>
        <pc:docMk/>
      </pc:docMkLst>
      <pc:sldChg chg="modSp">
        <pc:chgData name="Thomas Noordeloos" userId="S::t.noordeloos@helicon.nl::7c446670-7459-44eb-8c93-60d80c060528" providerId="AD" clId="Web-{B85AE8A2-698D-4DC6-B2E3-85C5D9626FCC}" dt="2019-09-17T07:35:05.007" v="6" actId="20577"/>
        <pc:sldMkLst>
          <pc:docMk/>
          <pc:sldMk cId="4159768415" sldId="256"/>
        </pc:sldMkLst>
        <pc:spChg chg="mod">
          <ac:chgData name="Thomas Noordeloos" userId="S::t.noordeloos@helicon.nl::7c446670-7459-44eb-8c93-60d80c060528" providerId="AD" clId="Web-{B85AE8A2-698D-4DC6-B2E3-85C5D9626FCC}" dt="2019-09-17T07:35:05.007" v="6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Valerie van den Berg" userId="b7f64057-db8e-423a-b2b5-100c21bc0b3b" providerId="ADAL" clId="{3DAD5E7F-8E7B-4030-A96A-DE4C8ABE6EBC}"/>
    <pc:docChg chg="modSld">
      <pc:chgData name="Valerie van den Berg" userId="b7f64057-db8e-423a-b2b5-100c21bc0b3b" providerId="ADAL" clId="{3DAD5E7F-8E7B-4030-A96A-DE4C8ABE6EBC}" dt="2020-06-16T08:56:30.977" v="23" actId="20577"/>
      <pc:docMkLst>
        <pc:docMk/>
      </pc:docMkLst>
      <pc:sldChg chg="modSp mod">
        <pc:chgData name="Valerie van den Berg" userId="b7f64057-db8e-423a-b2b5-100c21bc0b3b" providerId="ADAL" clId="{3DAD5E7F-8E7B-4030-A96A-DE4C8ABE6EBC}" dt="2020-06-16T08:56:30.977" v="23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3DAD5E7F-8E7B-4030-A96A-DE4C8ABE6EBC}" dt="2020-06-16T08:56:30.977" v="23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3DAD5E7F-8E7B-4030-A96A-DE4C8ABE6EBC}" dt="2020-06-16T08:55:55.420" v="3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gratiscursus.be/Excel_2016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22795" y="756418"/>
            <a:ext cx="3749701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eaLnBrk="0" hangingPunct="0"/>
            <a:r>
              <a:rPr lang="nl-NL" sz="1200"/>
              <a:t>De resultaten van een interview/enquête verwerken in een schema en toelichten in een verslag. </a:t>
            </a:r>
          </a:p>
          <a:p>
            <a:pPr eaLnBrk="0" hangingPunct="0"/>
            <a:endParaRPr lang="nl-NL" sz="1200">
              <a:ea typeface="Calibri" pitchFamily="34" charset="0"/>
              <a:cs typeface="Arial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25189" y="1841579"/>
            <a:ext cx="3744912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>
                <a:ea typeface="Calibri" pitchFamily="34" charset="0"/>
                <a:cs typeface="Arial" charset="0"/>
              </a:rPr>
              <a:t>Een verslag met daarin: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Het uitgewerkte analyse-schema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Beschrijving in verhaalvorm waarbij je verbannen legt tussen antwoorden en personen.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22795" y="3178643"/>
            <a:ext cx="3744912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>
            <a:spAutoFit/>
          </a:bodyPr>
          <a:lstStyle/>
          <a:p>
            <a:pPr>
              <a:defRPr/>
            </a:pPr>
            <a:r>
              <a:rPr lang="nl-NL" sz="1200" b="1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/>
              <a:t>Verzamel besproken thema`s/items/topics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/>
              <a:t>Maak een analyse-schema met in de kolommen de onderwerpen die in het interview het meest aan bod zijn gekomen.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/>
              <a:t>Voeg in rijen deelnemers toe met hun belangrijkste kenmerken (demografisch, geografisch en psychografisch).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/>
              <a:t>Voeg in rijen belangrijke citaten van deelnemers toe.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Beschrijf in verhaalvorm de uitkomsten van het interview/</a:t>
            </a:r>
            <a:r>
              <a:rPr lang="nl-NL" sz="1200"/>
              <a:t>enquête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Leg verbanden tussen de verschillende uitkomsten.	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26674" y="760165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Versie 1 02-10-2020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Versie </a:t>
            </a:r>
            <a:r>
              <a:rPr lang="nl-NL" sz="1200">
                <a:ea typeface="Calibri" pitchFamily="34" charset="0"/>
                <a:cs typeface="Arial"/>
              </a:rPr>
              <a:t>2 09-10-2020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4994" y="258441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Bijeenkomsten onderzoek verwerken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26674" y="3330090"/>
            <a:ext cx="3500438" cy="1000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Boek: Marketingoriëntatie</a:t>
            </a:r>
          </a:p>
          <a:p>
            <a:pPr>
              <a:defRPr/>
            </a:pPr>
            <a:r>
              <a:rPr lang="nl-NL" sz="1200">
                <a:ea typeface="Calibri" pitchFamily="34" charset="0"/>
                <a:cs typeface="Arial" charset="0"/>
              </a:rPr>
              <a:t>Link: </a:t>
            </a:r>
          </a:p>
          <a:p>
            <a:pPr>
              <a:defRPr/>
            </a:pPr>
            <a:r>
              <a:rPr lang="nl-NL" sz="1200">
                <a:ea typeface="Calibri" pitchFamily="34" charset="0"/>
                <a:cs typeface="Arial" charset="0"/>
                <a:hlinkClick r:id="rId3"/>
              </a:rPr>
              <a:t>https://www.gratiscursus.be/Excel_2016/</a:t>
            </a:r>
            <a:r>
              <a:rPr lang="nl-NL" sz="1200">
                <a:ea typeface="Calibri" pitchFamily="34" charset="0"/>
                <a:cs typeface="Arial" charset="0"/>
              </a:rPr>
              <a:t> (</a:t>
            </a:r>
            <a:r>
              <a:rPr lang="nl-NL" sz="1200" err="1">
                <a:ea typeface="Calibri" pitchFamily="34" charset="0"/>
                <a:cs typeface="Arial" charset="0"/>
              </a:rPr>
              <a:t>hft</a:t>
            </a:r>
            <a:r>
              <a:rPr lang="nl-NL" sz="1200">
                <a:ea typeface="Calibri" pitchFamily="34" charset="0"/>
                <a:cs typeface="Arial" charset="0"/>
              </a:rPr>
              <a:t> 47)</a:t>
            </a:r>
          </a:p>
          <a:p>
            <a:pPr>
              <a:defRPr/>
            </a:pPr>
            <a:endParaRPr lang="nl-NL" sz="1100" b="1">
              <a:solidFill>
                <a:srgbClr val="FF000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525344"/>
            <a:ext cx="8636000" cy="34901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2021_LBS_3_Onderzoek en resultaten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3175" y="179720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9165" y="3296907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07520" y="86360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55563" y="3641899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070480" y="2827345"/>
            <a:ext cx="269390" cy="260485"/>
          </a:xfrm>
          <a:prstGeom prst="rect">
            <a:avLst/>
          </a:prstGeom>
        </p:spPr>
      </p:pic>
      <p:pic>
        <p:nvPicPr>
          <p:cNvPr id="1026" name="Picture 2" descr="Afbeeldingsresultaat voor onderzoe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858" y="4637564"/>
            <a:ext cx="2870977" cy="161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737BBB-CF8F-4F07-848E-BAB2A5C3E6E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CC304AA-A579-424F-B310-59840EDFA6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56FFB1-DA7D-4EA2-A84F-546A43CA3D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Diavoorstelling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Valerie van den Berg</cp:lastModifiedBy>
  <cp:revision>1</cp:revision>
  <cp:lastPrinted>2014-09-03T06:23:20Z</cp:lastPrinted>
  <dcterms:created xsi:type="dcterms:W3CDTF">2014-08-31T07:53:19Z</dcterms:created>
  <dcterms:modified xsi:type="dcterms:W3CDTF">2020-06-16T08:56:33Z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