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73" r:id="rId5"/>
    <p:sldId id="274" r:id="rId6"/>
    <p:sldId id="280" r:id="rId7"/>
    <p:sldId id="276" r:id="rId8"/>
    <p:sldId id="277" r:id="rId9"/>
    <p:sldId id="278" r:id="rId10"/>
    <p:sldId id="279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9F7BB-F659-40FB-8179-608FA2BDE1AE}" v="27" dt="2021-01-18T13:37:49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Iedema" userId="bb1b84f8-b2cf-4897-8df0-6fadffdd11a5" providerId="ADAL" clId="{3CF915DE-11B0-4847-A27B-700AB870B52C}"/>
    <pc:docChg chg="custSel addSld delSld modSld sldOrd">
      <pc:chgData name="Judith Iedema" userId="bb1b84f8-b2cf-4897-8df0-6fadffdd11a5" providerId="ADAL" clId="{3CF915DE-11B0-4847-A27B-700AB870B52C}" dt="2021-01-18T13:40:01.584" v="1074" actId="20577"/>
      <pc:docMkLst>
        <pc:docMk/>
      </pc:docMkLst>
      <pc:sldChg chg="modSp">
        <pc:chgData name="Judith Iedema" userId="bb1b84f8-b2cf-4897-8df0-6fadffdd11a5" providerId="ADAL" clId="{3CF915DE-11B0-4847-A27B-700AB870B52C}" dt="2021-01-18T12:57:49.762" v="43" actId="20577"/>
        <pc:sldMkLst>
          <pc:docMk/>
          <pc:sldMk cId="1935257137" sldId="273"/>
        </pc:sldMkLst>
        <pc:spChg chg="mod">
          <ac:chgData name="Judith Iedema" userId="bb1b84f8-b2cf-4897-8df0-6fadffdd11a5" providerId="ADAL" clId="{3CF915DE-11B0-4847-A27B-700AB870B52C}" dt="2021-01-18T12:57:49.762" v="43" actId="20577"/>
          <ac:spMkLst>
            <pc:docMk/>
            <pc:sldMk cId="1935257137" sldId="273"/>
            <ac:spMk id="3" creationId="{E29FDDEE-8A2A-4CE9-9189-35B0F5A5C0BA}"/>
          </ac:spMkLst>
        </pc:spChg>
      </pc:sldChg>
      <pc:sldChg chg="addSp delSp modSp">
        <pc:chgData name="Judith Iedema" userId="bb1b84f8-b2cf-4897-8df0-6fadffdd11a5" providerId="ADAL" clId="{3CF915DE-11B0-4847-A27B-700AB870B52C}" dt="2021-01-18T12:58:45.513" v="90"/>
        <pc:sldMkLst>
          <pc:docMk/>
          <pc:sldMk cId="3179935814" sldId="274"/>
        </pc:sldMkLst>
        <pc:spChg chg="mod">
          <ac:chgData name="Judith Iedema" userId="bb1b84f8-b2cf-4897-8df0-6fadffdd11a5" providerId="ADAL" clId="{3CF915DE-11B0-4847-A27B-700AB870B52C}" dt="2021-01-18T12:58:17.095" v="44"/>
          <ac:spMkLst>
            <pc:docMk/>
            <pc:sldMk cId="3179935814" sldId="274"/>
            <ac:spMk id="3" creationId="{D5732196-0FB1-4507-A0BD-1530EF824087}"/>
          </ac:spMkLst>
        </pc:spChg>
        <pc:spChg chg="add del">
          <ac:chgData name="Judith Iedema" userId="bb1b84f8-b2cf-4897-8df0-6fadffdd11a5" providerId="ADAL" clId="{3CF915DE-11B0-4847-A27B-700AB870B52C}" dt="2021-01-18T12:58:45.513" v="90"/>
          <ac:spMkLst>
            <pc:docMk/>
            <pc:sldMk cId="3179935814" sldId="274"/>
            <ac:spMk id="5" creationId="{172DFE6A-414F-4934-B2A9-C1E512530743}"/>
          </ac:spMkLst>
        </pc:spChg>
      </pc:sldChg>
      <pc:sldChg chg="modSp">
        <pc:chgData name="Judith Iedema" userId="bb1b84f8-b2cf-4897-8df0-6fadffdd11a5" providerId="ADAL" clId="{3CF915DE-11B0-4847-A27B-700AB870B52C}" dt="2021-01-18T13:40:01.584" v="1074" actId="20577"/>
        <pc:sldMkLst>
          <pc:docMk/>
          <pc:sldMk cId="997446412" sldId="275"/>
        </pc:sldMkLst>
        <pc:spChg chg="mod">
          <ac:chgData name="Judith Iedema" userId="bb1b84f8-b2cf-4897-8df0-6fadffdd11a5" providerId="ADAL" clId="{3CF915DE-11B0-4847-A27B-700AB870B52C}" dt="2021-01-18T13:40:01.584" v="1074" actId="20577"/>
          <ac:spMkLst>
            <pc:docMk/>
            <pc:sldMk cId="997446412" sldId="275"/>
            <ac:spMk id="3" creationId="{45B2C6B3-1EA3-4A16-85DE-8441ECF89C10}"/>
          </ac:spMkLst>
        </pc:spChg>
      </pc:sldChg>
      <pc:sldChg chg="ord">
        <pc:chgData name="Judith Iedema" userId="bb1b84f8-b2cf-4897-8df0-6fadffdd11a5" providerId="ADAL" clId="{3CF915DE-11B0-4847-A27B-700AB870B52C}" dt="2021-01-18T13:03:21.861" v="637"/>
        <pc:sldMkLst>
          <pc:docMk/>
          <pc:sldMk cId="2814014337" sldId="277"/>
        </pc:sldMkLst>
      </pc:sldChg>
      <pc:sldChg chg="modSp ord">
        <pc:chgData name="Judith Iedema" userId="bb1b84f8-b2cf-4897-8df0-6fadffdd11a5" providerId="ADAL" clId="{3CF915DE-11B0-4847-A27B-700AB870B52C}" dt="2021-01-18T13:05:32.048" v="701" actId="207"/>
        <pc:sldMkLst>
          <pc:docMk/>
          <pc:sldMk cId="2460548618" sldId="278"/>
        </pc:sldMkLst>
        <pc:graphicFrameChg chg="modGraphic">
          <ac:chgData name="Judith Iedema" userId="bb1b84f8-b2cf-4897-8df0-6fadffdd11a5" providerId="ADAL" clId="{3CF915DE-11B0-4847-A27B-700AB870B52C}" dt="2021-01-18T13:05:32.048" v="701" actId="207"/>
          <ac:graphicFrameMkLst>
            <pc:docMk/>
            <pc:sldMk cId="2460548618" sldId="278"/>
            <ac:graphicFrameMk id="8" creationId="{410DD63E-1E2B-466B-9DDB-095BA346EA9B}"/>
          </ac:graphicFrameMkLst>
        </pc:graphicFrameChg>
      </pc:sldChg>
      <pc:sldChg chg="ord">
        <pc:chgData name="Judith Iedema" userId="bb1b84f8-b2cf-4897-8df0-6fadffdd11a5" providerId="ADAL" clId="{3CF915DE-11B0-4847-A27B-700AB870B52C}" dt="2021-01-18T13:25:49.436" v="760"/>
        <pc:sldMkLst>
          <pc:docMk/>
          <pc:sldMk cId="3438507152" sldId="279"/>
        </pc:sldMkLst>
      </pc:sldChg>
      <pc:sldChg chg="addSp modSp add">
        <pc:chgData name="Judith Iedema" userId="bb1b84f8-b2cf-4897-8df0-6fadffdd11a5" providerId="ADAL" clId="{3CF915DE-11B0-4847-A27B-700AB870B52C}" dt="2021-01-18T13:02:32.324" v="636" actId="20577"/>
        <pc:sldMkLst>
          <pc:docMk/>
          <pc:sldMk cId="3922580427" sldId="280"/>
        </pc:sldMkLst>
        <pc:spChg chg="mod">
          <ac:chgData name="Judith Iedema" userId="bb1b84f8-b2cf-4897-8df0-6fadffdd11a5" providerId="ADAL" clId="{3CF915DE-11B0-4847-A27B-700AB870B52C}" dt="2021-01-18T12:58:39.332" v="88" actId="20577"/>
          <ac:spMkLst>
            <pc:docMk/>
            <pc:sldMk cId="3922580427" sldId="280"/>
            <ac:spMk id="2" creationId="{01B24C82-A715-4C77-8265-8D4B2D3A9506}"/>
          </ac:spMkLst>
        </pc:spChg>
        <pc:spChg chg="mod">
          <ac:chgData name="Judith Iedema" userId="bb1b84f8-b2cf-4897-8df0-6fadffdd11a5" providerId="ADAL" clId="{3CF915DE-11B0-4847-A27B-700AB870B52C}" dt="2021-01-18T13:00:49.054" v="254" actId="20577"/>
          <ac:spMkLst>
            <pc:docMk/>
            <pc:sldMk cId="3922580427" sldId="280"/>
            <ac:spMk id="3" creationId="{A86C4996-4F1B-48DD-81F8-9545CDA8F553}"/>
          </ac:spMkLst>
        </pc:spChg>
        <pc:graphicFrameChg chg="add mod">
          <ac:chgData name="Judith Iedema" userId="bb1b84f8-b2cf-4897-8df0-6fadffdd11a5" providerId="ADAL" clId="{3CF915DE-11B0-4847-A27B-700AB870B52C}" dt="2021-01-18T12:58:58.852" v="93" actId="1076"/>
          <ac:graphicFrameMkLst>
            <pc:docMk/>
            <pc:sldMk cId="3922580427" sldId="280"/>
            <ac:graphicFrameMk id="4" creationId="{AD8A5979-2C5A-4BA6-A847-3E47485AFA5C}"/>
          </ac:graphicFrameMkLst>
        </pc:graphicFrameChg>
        <pc:graphicFrameChg chg="add mod modGraphic">
          <ac:chgData name="Judith Iedema" userId="bb1b84f8-b2cf-4897-8df0-6fadffdd11a5" providerId="ADAL" clId="{3CF915DE-11B0-4847-A27B-700AB870B52C}" dt="2021-01-18T13:02:32.324" v="636" actId="20577"/>
          <ac:graphicFrameMkLst>
            <pc:docMk/>
            <pc:sldMk cId="3922580427" sldId="280"/>
            <ac:graphicFrameMk id="5" creationId="{1D9266A5-DBE4-456E-8D62-B09F7DE256C5}"/>
          </ac:graphicFrameMkLst>
        </pc:graphicFrameChg>
      </pc:sldChg>
      <pc:sldChg chg="add del">
        <pc:chgData name="Judith Iedema" userId="bb1b84f8-b2cf-4897-8df0-6fadffdd11a5" providerId="ADAL" clId="{3CF915DE-11B0-4847-A27B-700AB870B52C}" dt="2021-01-18T13:37:49.386" v="975"/>
        <pc:sldMkLst>
          <pc:docMk/>
          <pc:sldMk cId="1526910406" sldId="281"/>
        </pc:sldMkLst>
      </pc:sldChg>
      <pc:sldChg chg="addSp delSp modSp add del modAnim">
        <pc:chgData name="Judith Iedema" userId="bb1b84f8-b2cf-4897-8df0-6fadffdd11a5" providerId="ADAL" clId="{3CF915DE-11B0-4847-A27B-700AB870B52C}" dt="2021-01-18T13:25:51.186" v="761" actId="2696"/>
        <pc:sldMkLst>
          <pc:docMk/>
          <pc:sldMk cId="2895706512" sldId="281"/>
        </pc:sldMkLst>
        <pc:spChg chg="mod">
          <ac:chgData name="Judith Iedema" userId="bb1b84f8-b2cf-4897-8df0-6fadffdd11a5" providerId="ADAL" clId="{3CF915DE-11B0-4847-A27B-700AB870B52C}" dt="2021-01-18T13:04:32.893" v="659" actId="20577"/>
          <ac:spMkLst>
            <pc:docMk/>
            <pc:sldMk cId="2895706512" sldId="281"/>
            <ac:spMk id="2" creationId="{EB197B33-9C21-453E-A8D6-761198F610CB}"/>
          </ac:spMkLst>
        </pc:spChg>
        <pc:spChg chg="del">
          <ac:chgData name="Judith Iedema" userId="bb1b84f8-b2cf-4897-8df0-6fadffdd11a5" providerId="ADAL" clId="{3CF915DE-11B0-4847-A27B-700AB870B52C}" dt="2021-01-18T13:06:31.350" v="702"/>
          <ac:spMkLst>
            <pc:docMk/>
            <pc:sldMk cId="2895706512" sldId="281"/>
            <ac:spMk id="3" creationId="{71A6C2C3-9783-4557-8B2B-9C33ED049B47}"/>
          </ac:spMkLst>
        </pc:spChg>
        <pc:spChg chg="add del mod">
          <ac:chgData name="Judith Iedema" userId="bb1b84f8-b2cf-4897-8df0-6fadffdd11a5" providerId="ADAL" clId="{3CF915DE-11B0-4847-A27B-700AB870B52C}" dt="2021-01-18T13:08:16.760" v="731" actId="478"/>
          <ac:spMkLst>
            <pc:docMk/>
            <pc:sldMk cId="2895706512" sldId="281"/>
            <ac:spMk id="11" creationId="{11C93391-8B00-4582-BC6D-E86B6390BFC6}"/>
          </ac:spMkLst>
        </pc:spChg>
        <pc:graphicFrameChg chg="add mod modGraphic">
          <ac:chgData name="Judith Iedema" userId="bb1b84f8-b2cf-4897-8df0-6fadffdd11a5" providerId="ADAL" clId="{3CF915DE-11B0-4847-A27B-700AB870B52C}" dt="2021-01-18T13:08:04.314" v="725" actId="1076"/>
          <ac:graphicFrameMkLst>
            <pc:docMk/>
            <pc:sldMk cId="2895706512" sldId="281"/>
            <ac:graphicFrameMk id="7" creationId="{046DECC3-0834-49D3-8EF0-84779AF2ACE7}"/>
          </ac:graphicFrameMkLst>
        </pc:graphicFrameChg>
        <pc:graphicFrameChg chg="add mod modGraphic">
          <ac:chgData name="Judith Iedema" userId="bb1b84f8-b2cf-4897-8df0-6fadffdd11a5" providerId="ADAL" clId="{3CF915DE-11B0-4847-A27B-700AB870B52C}" dt="2021-01-18T13:24:12.071" v="748" actId="1076"/>
          <ac:graphicFrameMkLst>
            <pc:docMk/>
            <pc:sldMk cId="2895706512" sldId="281"/>
            <ac:graphicFrameMk id="9" creationId="{E503FB9B-3FFE-48B9-8542-2D694571BC4D}"/>
          </ac:graphicFrameMkLst>
        </pc:graphicFrameChg>
        <pc:graphicFrameChg chg="add del">
          <ac:chgData name="Judith Iedema" userId="bb1b84f8-b2cf-4897-8df0-6fadffdd11a5" providerId="ADAL" clId="{3CF915DE-11B0-4847-A27B-700AB870B52C}" dt="2021-01-18T13:25:13.402" v="757"/>
          <ac:graphicFrameMkLst>
            <pc:docMk/>
            <pc:sldMk cId="2895706512" sldId="281"/>
            <ac:graphicFrameMk id="17" creationId="{217420E4-CC94-4B2F-A346-6780BB12AC74}"/>
          </ac:graphicFrameMkLst>
        </pc:graphicFrameChg>
        <pc:picChg chg="add del mod">
          <ac:chgData name="Judith Iedema" userId="bb1b84f8-b2cf-4897-8df0-6fadffdd11a5" providerId="ADAL" clId="{3CF915DE-11B0-4847-A27B-700AB870B52C}" dt="2021-01-18T13:08:12.398" v="730" actId="478"/>
          <ac:picMkLst>
            <pc:docMk/>
            <pc:sldMk cId="2895706512" sldId="281"/>
            <ac:picMk id="4" creationId="{98C24658-7AB4-4B3D-BC65-2F8948D285EE}"/>
          </ac:picMkLst>
        </pc:picChg>
        <pc:picChg chg="add mod">
          <ac:chgData name="Judith Iedema" userId="bb1b84f8-b2cf-4897-8df0-6fadffdd11a5" providerId="ADAL" clId="{3CF915DE-11B0-4847-A27B-700AB870B52C}" dt="2021-01-18T13:07:29.202" v="710" actId="1076"/>
          <ac:picMkLst>
            <pc:docMk/>
            <pc:sldMk cId="2895706512" sldId="281"/>
            <ac:picMk id="5" creationId="{16647567-A003-449E-9C26-61EDEDD1B21C}"/>
          </ac:picMkLst>
        </pc:picChg>
        <pc:picChg chg="add mod">
          <ac:chgData name="Judith Iedema" userId="bb1b84f8-b2cf-4897-8df0-6fadffdd11a5" providerId="ADAL" clId="{3CF915DE-11B0-4847-A27B-700AB870B52C}" dt="2021-01-18T13:07:49.778" v="714" actId="1076"/>
          <ac:picMkLst>
            <pc:docMk/>
            <pc:sldMk cId="2895706512" sldId="281"/>
            <ac:picMk id="6" creationId="{23ACB047-BA9E-416A-BB43-1CBD4244338D}"/>
          </ac:picMkLst>
        </pc:picChg>
        <pc:picChg chg="add mod">
          <ac:chgData name="Judith Iedema" userId="bb1b84f8-b2cf-4897-8df0-6fadffdd11a5" providerId="ADAL" clId="{3CF915DE-11B0-4847-A27B-700AB870B52C}" dt="2021-01-18T13:24:23.612" v="752" actId="1076"/>
          <ac:picMkLst>
            <pc:docMk/>
            <pc:sldMk cId="2895706512" sldId="281"/>
            <ac:picMk id="12" creationId="{6B35C4E6-E3D1-42D8-8D88-E94CF6DCD9E0}"/>
          </ac:picMkLst>
        </pc:picChg>
        <pc:picChg chg="add del mod">
          <ac:chgData name="Judith Iedema" userId="bb1b84f8-b2cf-4897-8df0-6fadffdd11a5" providerId="ADAL" clId="{3CF915DE-11B0-4847-A27B-700AB870B52C}" dt="2021-01-18T13:23:43.139" v="740" actId="478"/>
          <ac:picMkLst>
            <pc:docMk/>
            <pc:sldMk cId="2895706512" sldId="281"/>
            <ac:picMk id="13" creationId="{6CABFAEC-7858-41AD-8535-6932C0AE6CC4}"/>
          </ac:picMkLst>
        </pc:picChg>
        <pc:picChg chg="add mod">
          <ac:chgData name="Judith Iedema" userId="bb1b84f8-b2cf-4897-8df0-6fadffdd11a5" providerId="ADAL" clId="{3CF915DE-11B0-4847-A27B-700AB870B52C}" dt="2021-01-18T13:24:04.999" v="744" actId="1076"/>
          <ac:picMkLst>
            <pc:docMk/>
            <pc:sldMk cId="2895706512" sldId="281"/>
            <ac:picMk id="14" creationId="{EB785462-A86E-4DCF-BEC2-3EC8BA63246A}"/>
          </ac:picMkLst>
        </pc:picChg>
        <pc:picChg chg="add mod">
          <ac:chgData name="Judith Iedema" userId="bb1b84f8-b2cf-4897-8df0-6fadffdd11a5" providerId="ADAL" clId="{3CF915DE-11B0-4847-A27B-700AB870B52C}" dt="2021-01-18T13:24:14.326" v="749" actId="1076"/>
          <ac:picMkLst>
            <pc:docMk/>
            <pc:sldMk cId="2895706512" sldId="281"/>
            <ac:picMk id="15" creationId="{4DCF0529-AF22-4E31-AEF0-A95AE052FB10}"/>
          </ac:picMkLst>
        </pc:picChg>
        <pc:picChg chg="add mod">
          <ac:chgData name="Judith Iedema" userId="bb1b84f8-b2cf-4897-8df0-6fadffdd11a5" providerId="ADAL" clId="{3CF915DE-11B0-4847-A27B-700AB870B52C}" dt="2021-01-18T13:24:58.970" v="755" actId="1076"/>
          <ac:picMkLst>
            <pc:docMk/>
            <pc:sldMk cId="2895706512" sldId="281"/>
            <ac:picMk id="16" creationId="{20CB7235-4B3C-4AE4-88B1-9C93A503EBA9}"/>
          </ac:picMkLst>
        </pc:picChg>
        <pc:picChg chg="add mod">
          <ac:chgData name="Judith Iedema" userId="bb1b84f8-b2cf-4897-8df0-6fadffdd11a5" providerId="ADAL" clId="{3CF915DE-11B0-4847-A27B-700AB870B52C}" dt="2021-01-18T13:25:31.294" v="759" actId="1076"/>
          <ac:picMkLst>
            <pc:docMk/>
            <pc:sldMk cId="2895706512" sldId="281"/>
            <ac:picMk id="18" creationId="{F6C319BB-3093-418B-ABE5-084D9ECD50D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388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74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26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78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85396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662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8763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92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51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784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88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106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00DC3-6D00-4492-BBE7-8667BAD3F8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VPK-REK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9FDDEE-8A2A-4CE9-9189-35B0F5A5C0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Herhaling onderwerpen </a:t>
            </a:r>
            <a:r>
              <a:rPr lang="nl-NL" dirty="0" err="1"/>
              <a:t>vpk</a:t>
            </a:r>
            <a:r>
              <a:rPr lang="nl-NL" dirty="0"/>
              <a:t>-rek 3 en vpk-rek4</a:t>
            </a:r>
          </a:p>
        </p:txBody>
      </p:sp>
    </p:spTree>
    <p:extLst>
      <p:ext uri="{BB962C8B-B14F-4D97-AF65-F5344CB8AC3E}">
        <p14:creationId xmlns:p14="http://schemas.microsoft.com/office/powerpoint/2010/main" val="193525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C51C6-6835-4B38-B716-DE6241378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 in de </a:t>
            </a:r>
            <a:r>
              <a:rPr lang="nl-NL" dirty="0" err="1"/>
              <a:t>toetsweek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732196-0FB1-4507-A0BD-1530EF824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56842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VPK-REK3: 2 februari 12.00 – 13.00 </a:t>
            </a:r>
            <a:br>
              <a:rPr lang="nl-NL" dirty="0"/>
            </a:br>
            <a:r>
              <a:rPr lang="nl-NL" dirty="0"/>
              <a:t>Onderwerpen:</a:t>
            </a:r>
          </a:p>
          <a:p>
            <a:pPr marL="0" indent="0">
              <a:buNone/>
            </a:pPr>
            <a:r>
              <a:rPr lang="nl-NL" b="1" i="1" dirty="0"/>
              <a:t>Medicatie per infuus druppels/min</a:t>
            </a:r>
            <a:endParaRPr lang="nl-NL" dirty="0"/>
          </a:p>
          <a:p>
            <a:pPr marL="0" indent="0">
              <a:buNone/>
            </a:pPr>
            <a:r>
              <a:rPr lang="nl-NL" b="1" i="1" dirty="0"/>
              <a:t>Medicatie per infuus ml/uur</a:t>
            </a:r>
            <a:endParaRPr lang="nl-NL" dirty="0"/>
          </a:p>
          <a:p>
            <a:pPr marL="0" indent="0">
              <a:buNone/>
            </a:pPr>
            <a:r>
              <a:rPr lang="nl-NL" b="1" i="1" dirty="0"/>
              <a:t>Eenheden omrekenen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VPK-REK4: 3 februari 10.30 – 11.30 </a:t>
            </a:r>
            <a:br>
              <a:rPr lang="nl-NL" dirty="0"/>
            </a:br>
            <a:r>
              <a:rPr lang="nl-NL" dirty="0"/>
              <a:t>Onderwerpen: </a:t>
            </a:r>
          </a:p>
          <a:p>
            <a:pPr marL="0" indent="0">
              <a:buNone/>
            </a:pPr>
            <a:r>
              <a:rPr lang="nl-NL" b="1" i="1" dirty="0"/>
              <a:t>Oplossingen</a:t>
            </a:r>
            <a:endParaRPr lang="nl-NL" dirty="0"/>
          </a:p>
          <a:p>
            <a:pPr marL="0" indent="0">
              <a:buNone/>
            </a:pPr>
            <a:r>
              <a:rPr lang="nl-NL" b="1" i="1" dirty="0"/>
              <a:t>Verdunningen</a:t>
            </a:r>
            <a:endParaRPr lang="nl-NL" dirty="0"/>
          </a:p>
          <a:p>
            <a:pPr marL="0" indent="0">
              <a:buNone/>
            </a:pP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64012BE8-137A-4EBB-9E34-FC0F43667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967910"/>
              </p:ext>
            </p:extLst>
          </p:nvPr>
        </p:nvGraphicFramePr>
        <p:xfrm>
          <a:off x="5778376" y="2286001"/>
          <a:ext cx="525656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68">
                  <a:extLst>
                    <a:ext uri="{9D8B030D-6E8A-4147-A177-3AD203B41FA5}">
                      <a16:colId xmlns:a16="http://schemas.microsoft.com/office/drawing/2014/main" val="343663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Quayn</a:t>
                      </a:r>
                      <a:r>
                        <a:rPr lang="nl-NL" dirty="0"/>
                        <a:t>-toets: </a:t>
                      </a:r>
                      <a:br>
                        <a:rPr lang="nl-NL" dirty="0"/>
                      </a:br>
                      <a:br>
                        <a:rPr lang="nl-NL" dirty="0"/>
                      </a:br>
                      <a:r>
                        <a:rPr lang="nl-NL" dirty="0"/>
                        <a:t>* Je hebt 45 minuten de tijd</a:t>
                      </a:r>
                      <a:br>
                        <a:rPr lang="nl-NL" dirty="0"/>
                      </a:br>
                      <a:r>
                        <a:rPr lang="nl-NL" dirty="0"/>
                        <a:t>* Per toets 10 vragen</a:t>
                      </a:r>
                      <a:br>
                        <a:rPr lang="nl-NL" dirty="0"/>
                      </a:br>
                      <a:r>
                        <a:rPr lang="nl-NL" dirty="0"/>
                        <a:t>* Terugbladeren is niet mogelijk </a:t>
                      </a:r>
                      <a:br>
                        <a:rPr lang="nl-NL" dirty="0"/>
                      </a:br>
                      <a:r>
                        <a:rPr lang="nl-NL" dirty="0"/>
                        <a:t>* 0-7 goed = onvoldoende </a:t>
                      </a:r>
                      <a:br>
                        <a:rPr lang="nl-NL" dirty="0"/>
                      </a:br>
                      <a:r>
                        <a:rPr lang="nl-NL" dirty="0"/>
                        <a:t>   8-9 goed = voldoende </a:t>
                      </a:r>
                      <a:br>
                        <a:rPr lang="nl-NL" dirty="0"/>
                      </a:br>
                      <a:r>
                        <a:rPr lang="nl-NL" dirty="0"/>
                        <a:t>   10 goed = goed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112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93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24C82-A715-4C77-8265-8D4B2D3A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 op! Herkansing </a:t>
            </a:r>
            <a:r>
              <a:rPr lang="nl-NL" dirty="0" err="1"/>
              <a:t>vpk</a:t>
            </a:r>
            <a:r>
              <a:rPr lang="nl-NL" dirty="0"/>
              <a:t>-rek 1 en </a:t>
            </a:r>
            <a:r>
              <a:rPr lang="nl-NL" dirty="0" err="1"/>
              <a:t>vpk</a:t>
            </a:r>
            <a:r>
              <a:rPr lang="nl-NL" dirty="0"/>
              <a:t>-rek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6C4996-4F1B-48DD-81F8-9545CDA8F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 VPK-REK 1: </a:t>
            </a:r>
            <a:br>
              <a:rPr lang="nl-NL" dirty="0"/>
            </a:br>
            <a:r>
              <a:rPr lang="nl-NL" dirty="0"/>
              <a:t>3 februari 14.30 – 15.30 </a:t>
            </a:r>
            <a:br>
              <a:rPr lang="nl-NL" dirty="0"/>
            </a:br>
            <a:r>
              <a:rPr lang="nl-NL" dirty="0"/>
              <a:t>Onderwerpen: medicatie mg/ml, IE, % </a:t>
            </a:r>
          </a:p>
          <a:p>
            <a:endParaRPr lang="nl-NL" dirty="0"/>
          </a:p>
          <a:p>
            <a:r>
              <a:rPr lang="nl-NL" dirty="0"/>
              <a:t>HER VPK-REK2: </a:t>
            </a:r>
            <a:br>
              <a:rPr lang="nl-NL" dirty="0"/>
            </a:br>
            <a:r>
              <a:rPr lang="nl-NL" dirty="0"/>
              <a:t>4 februari 13.00 – 14.00 </a:t>
            </a:r>
            <a:br>
              <a:rPr lang="nl-NL" dirty="0"/>
            </a:br>
            <a:r>
              <a:rPr lang="nl-NL" dirty="0"/>
              <a:t>Onderwerpen: Zuurstof en vochtbalans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AD8A5979-2C5A-4BA6-A847-3E47485AF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883261"/>
              </p:ext>
            </p:extLst>
          </p:nvPr>
        </p:nvGraphicFramePr>
        <p:xfrm>
          <a:off x="6173432" y="2771120"/>
          <a:ext cx="525656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68">
                  <a:extLst>
                    <a:ext uri="{9D8B030D-6E8A-4147-A177-3AD203B41FA5}">
                      <a16:colId xmlns:a16="http://schemas.microsoft.com/office/drawing/2014/main" val="343663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Quayn</a:t>
                      </a:r>
                      <a:r>
                        <a:rPr lang="nl-NL" dirty="0"/>
                        <a:t>-toets: </a:t>
                      </a:r>
                      <a:br>
                        <a:rPr lang="nl-NL" dirty="0"/>
                      </a:br>
                      <a:br>
                        <a:rPr lang="nl-NL" dirty="0"/>
                      </a:br>
                      <a:r>
                        <a:rPr lang="nl-NL" dirty="0"/>
                        <a:t>* Je hebt 45 minuten de tijd</a:t>
                      </a:r>
                      <a:br>
                        <a:rPr lang="nl-NL" dirty="0"/>
                      </a:br>
                      <a:r>
                        <a:rPr lang="nl-NL" dirty="0"/>
                        <a:t>* Per toets 10 vragen</a:t>
                      </a:r>
                      <a:br>
                        <a:rPr lang="nl-NL" dirty="0"/>
                      </a:br>
                      <a:r>
                        <a:rPr lang="nl-NL" dirty="0"/>
                        <a:t>* Terugbladeren is niet mogelijk </a:t>
                      </a:r>
                      <a:br>
                        <a:rPr lang="nl-NL" dirty="0"/>
                      </a:br>
                      <a:r>
                        <a:rPr lang="nl-NL" dirty="0"/>
                        <a:t>* 0-7 goed = onvoldoende </a:t>
                      </a:r>
                      <a:br>
                        <a:rPr lang="nl-NL" dirty="0"/>
                      </a:br>
                      <a:r>
                        <a:rPr lang="nl-NL" dirty="0"/>
                        <a:t>   8-9 goed = voldoende </a:t>
                      </a:r>
                      <a:br>
                        <a:rPr lang="nl-NL" dirty="0"/>
                      </a:br>
                      <a:r>
                        <a:rPr lang="nl-NL" dirty="0"/>
                        <a:t>   10 goed = goed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112857"/>
                  </a:ext>
                </a:extLst>
              </a:tr>
            </a:tbl>
          </a:graphicData>
        </a:graphic>
      </p:graphicFrame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1D9266A5-DBE4-456E-8D62-B09F7DE25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67289"/>
              </p:ext>
            </p:extLst>
          </p:nvPr>
        </p:nvGraphicFramePr>
        <p:xfrm>
          <a:off x="1161988" y="5542239"/>
          <a:ext cx="8128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813659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highlight>
                            <a:srgbClr val="FF0000"/>
                          </a:highlight>
                        </a:rPr>
                        <a:t>Dit is alleen voor studenten verpleegkunde met een onvoldoende uit leerjaar 1 </a:t>
                      </a:r>
                      <a:br>
                        <a:rPr lang="nl-NL" dirty="0">
                          <a:highlight>
                            <a:srgbClr val="FF0000"/>
                          </a:highlight>
                        </a:rPr>
                      </a:br>
                      <a:r>
                        <a:rPr lang="nl-NL" dirty="0">
                          <a:highlight>
                            <a:srgbClr val="FF0000"/>
                          </a:highlight>
                        </a:rPr>
                        <a:t>OF: voor instroomstudenten die nog nooit VPK-REK hebben gehad </a:t>
                      </a:r>
                      <a:br>
                        <a:rPr lang="nl-NL" dirty="0">
                          <a:highlight>
                            <a:srgbClr val="FF0000"/>
                          </a:highlight>
                        </a:rPr>
                      </a:br>
                      <a:r>
                        <a:rPr lang="nl-NL" dirty="0">
                          <a:highlight>
                            <a:srgbClr val="FF0000"/>
                          </a:highlight>
                        </a:rPr>
                        <a:t>Dus niet!!! voor studenten met een MVZ-diploma!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388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58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6F1DD-5AE2-4BAE-9C27-81EB488A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B401AD-ECC3-441D-BF2E-D105C00B4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534" y="1632204"/>
            <a:ext cx="10178322" cy="4670942"/>
          </a:xfrm>
        </p:spPr>
        <p:txBody>
          <a:bodyPr>
            <a:normAutofit/>
          </a:bodyPr>
          <a:lstStyle/>
          <a:p>
            <a:r>
              <a:rPr lang="nl-NL" b="1" dirty="0"/>
              <a:t>Infuus:</a:t>
            </a:r>
            <a:br>
              <a:rPr lang="nl-NL" dirty="0"/>
            </a:br>
            <a:r>
              <a:rPr lang="nl-NL" dirty="0"/>
              <a:t>Goed het verschil weten tussen druppels/minuut en ml/uur </a:t>
            </a:r>
          </a:p>
          <a:p>
            <a:r>
              <a:rPr lang="nl-NL" b="1" dirty="0"/>
              <a:t>Eenheden: </a:t>
            </a:r>
            <a:br>
              <a:rPr lang="nl-NL" dirty="0"/>
            </a:br>
            <a:r>
              <a:rPr lang="nl-NL" dirty="0"/>
              <a:t>Oefenen in je boek! Zonde om hier fouten mee te maken. Let op cc en µg</a:t>
            </a:r>
          </a:p>
          <a:p>
            <a:r>
              <a:rPr lang="nl-NL" b="1" dirty="0"/>
              <a:t>Oplossingen: </a:t>
            </a:r>
            <a:br>
              <a:rPr lang="nl-NL" dirty="0"/>
            </a:br>
            <a:r>
              <a:rPr lang="nl-NL" dirty="0"/>
              <a:t>Gebruik de stelregel</a:t>
            </a:r>
            <a:br>
              <a:rPr lang="nl-NL" dirty="0"/>
            </a:br>
            <a:r>
              <a:rPr lang="nl-NL" dirty="0"/>
              <a:t>Goed lezen, willen ze een antwoord in gram of mg? </a:t>
            </a:r>
            <a:br>
              <a:rPr lang="nl-NL" dirty="0"/>
            </a:br>
            <a:r>
              <a:rPr lang="nl-NL" dirty="0"/>
              <a:t>V/V sommen!</a:t>
            </a:r>
          </a:p>
          <a:p>
            <a:r>
              <a:rPr lang="nl-NL" b="1" dirty="0"/>
              <a:t>Verdunningen: </a:t>
            </a:r>
            <a:br>
              <a:rPr lang="nl-NL" dirty="0"/>
            </a:br>
            <a:r>
              <a:rPr lang="nl-NL" dirty="0"/>
              <a:t>Volg de stappen </a:t>
            </a:r>
            <a:br>
              <a:rPr lang="nl-NL" dirty="0"/>
            </a:br>
            <a:r>
              <a:rPr lang="nl-NL" dirty="0"/>
              <a:t>Goed lezen, willen ze weten hoeveel medicatie je moet gebruiken of met hoeveel ml je moet verdunnen?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805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961D8-850F-48D9-A0BE-2312CC89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10178322" cy="1492132"/>
          </a:xfrm>
        </p:spPr>
        <p:txBody>
          <a:bodyPr/>
          <a:lstStyle/>
          <a:p>
            <a:r>
              <a:rPr lang="nl-NL" dirty="0"/>
              <a:t>Oefenen infuus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F46E97-F660-45F5-8278-3BC09D94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061" y="743294"/>
            <a:ext cx="10178322" cy="4843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Vraag 1: </a:t>
            </a:r>
            <a:br>
              <a:rPr lang="nl-NL" dirty="0"/>
            </a:br>
            <a:r>
              <a:rPr lang="nl-NL" dirty="0"/>
              <a:t>Een patiënt moet in 24 uur 1500 ml </a:t>
            </a:r>
            <a:r>
              <a:rPr lang="nl-NL" dirty="0" err="1"/>
              <a:t>Gluc</a:t>
            </a:r>
            <a:r>
              <a:rPr lang="nl-NL" dirty="0"/>
              <a:t>/</a:t>
            </a:r>
            <a:r>
              <a:rPr lang="nl-NL" dirty="0" err="1"/>
              <a:t>NaCl</a:t>
            </a:r>
            <a:r>
              <a:rPr lang="nl-NL" dirty="0"/>
              <a:t> toegediend krijgen per infuus. De infusie start om 13.00 uur.  Aanwezig zijn infuuszakken van 500 ml. Wanneer is de eerste zak van 500 ml leeg?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Vraag 2: </a:t>
            </a:r>
            <a:br>
              <a:rPr lang="nl-NL" dirty="0"/>
            </a:br>
            <a:r>
              <a:rPr lang="nl-NL" dirty="0"/>
              <a:t>Een patiënt moet in 24 uur 3000 ml </a:t>
            </a:r>
            <a:r>
              <a:rPr lang="nl-NL" dirty="0" err="1"/>
              <a:t>Gluc</a:t>
            </a:r>
            <a:r>
              <a:rPr lang="nl-NL" dirty="0"/>
              <a:t>/</a:t>
            </a:r>
            <a:r>
              <a:rPr lang="nl-NL" dirty="0" err="1"/>
              <a:t>NaCl</a:t>
            </a:r>
            <a:r>
              <a:rPr lang="nl-NL" dirty="0"/>
              <a:t> per infuus toegediend krijgen. Op hoeveel druppels per minuut moet het infuus ingesteld worden? </a:t>
            </a:r>
            <a:r>
              <a:rPr lang="en-US" dirty="0" err="1"/>
              <a:t>Bereken</a:t>
            </a:r>
            <a:r>
              <a:rPr lang="en-US" dirty="0"/>
              <a:t> de </a:t>
            </a:r>
            <a:r>
              <a:rPr lang="en-US" dirty="0" err="1"/>
              <a:t>druppelsnelheid</a:t>
            </a: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7B083F81-0DA2-41EE-9407-80A5382D8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872071"/>
              </p:ext>
            </p:extLst>
          </p:nvPr>
        </p:nvGraphicFramePr>
        <p:xfrm>
          <a:off x="976470" y="1925854"/>
          <a:ext cx="8128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93046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1500 ml : 24 uur = 62,5 ml per uur. </a:t>
                      </a:r>
                      <a:br>
                        <a:rPr lang="nl-NL" dirty="0"/>
                      </a:br>
                      <a:r>
                        <a:rPr lang="nl-NL" dirty="0"/>
                        <a:t>500 ml : 62,5 = 8 uur. </a:t>
                      </a:r>
                      <a:br>
                        <a:rPr lang="nl-NL" dirty="0"/>
                      </a:br>
                      <a:br>
                        <a:rPr lang="nl-NL" dirty="0"/>
                      </a:br>
                      <a:r>
                        <a:rPr lang="nl-NL" dirty="0"/>
                        <a:t>13:00 + 8 uur = 21:00. </a:t>
                      </a:r>
                      <a:br>
                        <a:rPr lang="nl-NL" dirty="0"/>
                      </a:br>
                      <a:r>
                        <a:rPr lang="nl-NL" dirty="0"/>
                        <a:t>De eerste infuuszak is dus om 21:00 leeg.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173371"/>
                  </a:ext>
                </a:extLst>
              </a:tr>
            </a:tbl>
          </a:graphicData>
        </a:graphic>
      </p:graphicFrame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CB3602E4-4C40-4282-80DF-1CB49B08C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017143"/>
              </p:ext>
            </p:extLst>
          </p:nvPr>
        </p:nvGraphicFramePr>
        <p:xfrm>
          <a:off x="976470" y="457200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083596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Stap1: aantal ml x 20 </a:t>
                      </a:r>
                      <a:br>
                        <a:rPr lang="nl-NL" dirty="0"/>
                      </a:br>
                      <a:r>
                        <a:rPr lang="nl-NL" dirty="0"/>
                        <a:t>3000 ml x 20 = 60000 druppels </a:t>
                      </a:r>
                      <a:br>
                        <a:rPr lang="nl-NL" dirty="0"/>
                      </a:br>
                      <a:br>
                        <a:rPr lang="nl-NL" dirty="0"/>
                      </a:br>
                      <a:r>
                        <a:rPr lang="nl-NL" dirty="0"/>
                        <a:t>Stap 2: uren x 60 </a:t>
                      </a:r>
                      <a:br>
                        <a:rPr lang="nl-NL" dirty="0"/>
                      </a:br>
                      <a:r>
                        <a:rPr lang="nl-NL" dirty="0"/>
                        <a:t>24 uur x  60 = 1440 minuten </a:t>
                      </a:r>
                      <a:br>
                        <a:rPr lang="nl-NL" dirty="0"/>
                      </a:br>
                      <a:br>
                        <a:rPr lang="nl-NL" dirty="0"/>
                      </a:br>
                      <a:r>
                        <a:rPr lang="nl-NL" dirty="0"/>
                        <a:t>Stap 3: totaal aantal druppels : totaal aantal minuten </a:t>
                      </a:r>
                      <a:br>
                        <a:rPr lang="nl-NL" dirty="0"/>
                      </a:br>
                      <a:r>
                        <a:rPr lang="nl-NL" dirty="0"/>
                        <a:t>60000 : 1440 = 41 a 42 druppels/minuut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80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01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AA53E-742A-41C4-9966-0DA11AF5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oplossingen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D7B8AE-C20B-442D-8A3A-6398566C4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2" cy="5398911"/>
          </a:xfrm>
        </p:spPr>
        <p:txBody>
          <a:bodyPr>
            <a:normAutofit/>
          </a:bodyPr>
          <a:lstStyle/>
          <a:p>
            <a:r>
              <a:rPr lang="nl-NL" sz="1600" b="1" dirty="0"/>
              <a:t>Vraag 1: </a:t>
            </a:r>
            <a:br>
              <a:rPr lang="nl-NL" sz="1600" dirty="0"/>
            </a:br>
            <a:r>
              <a:rPr lang="nl-NL" sz="1600" dirty="0"/>
              <a:t>In 2 Liter </a:t>
            </a:r>
            <a:r>
              <a:rPr lang="nl-NL" sz="1600" dirty="0" err="1"/>
              <a:t>Savlonoplossing</a:t>
            </a:r>
            <a:r>
              <a:rPr lang="nl-NL" sz="1600" dirty="0"/>
              <a:t> zit 30 g </a:t>
            </a:r>
            <a:r>
              <a:rPr lang="nl-NL" sz="1600" dirty="0" err="1"/>
              <a:t>Savlon</a:t>
            </a:r>
            <a:r>
              <a:rPr lang="nl-NL" sz="1600" dirty="0"/>
              <a:t>. Wat is de concentratie van deze oplossing uitgedrukt in % ?</a:t>
            </a:r>
          </a:p>
          <a:p>
            <a:pPr marL="0" indent="0">
              <a:buNone/>
            </a:pPr>
            <a:br>
              <a:rPr lang="nl-NL" sz="1600" dirty="0"/>
            </a:br>
            <a:br>
              <a:rPr lang="nl-NL" sz="1600" dirty="0"/>
            </a:br>
            <a:br>
              <a:rPr lang="nl-NL" sz="1600" dirty="0"/>
            </a:br>
            <a:endParaRPr lang="nl-NL" sz="1600" dirty="0"/>
          </a:p>
          <a:p>
            <a:r>
              <a:rPr lang="nl-NL" sz="1600" b="1" dirty="0"/>
              <a:t>Vraag 2: </a:t>
            </a:r>
            <a:br>
              <a:rPr lang="nl-NL" sz="1600" b="1" dirty="0"/>
            </a:br>
            <a:r>
              <a:rPr lang="nl-NL" sz="1600" dirty="0"/>
              <a:t>Je hebt 75 </a:t>
            </a:r>
            <a:r>
              <a:rPr lang="nl-NL" sz="1600" dirty="0" err="1"/>
              <a:t>mL</a:t>
            </a:r>
            <a:r>
              <a:rPr lang="nl-NL" sz="1600" dirty="0"/>
              <a:t> Lyorthol. Je moet hiervan een oplossing maken van 25% (v/v) Hoeveel </a:t>
            </a:r>
            <a:r>
              <a:rPr lang="nl-NL" sz="1600" dirty="0" err="1"/>
              <a:t>mL</a:t>
            </a:r>
            <a:r>
              <a:rPr lang="nl-NL" sz="1600" dirty="0"/>
              <a:t> water moet je toevoegen?</a:t>
            </a:r>
          </a:p>
          <a:p>
            <a:pPr marL="0" indent="0">
              <a:buNone/>
            </a:pPr>
            <a:br>
              <a:rPr lang="nl-NL" sz="1600" dirty="0"/>
            </a:br>
            <a:br>
              <a:rPr lang="nl-NL" sz="1600" dirty="0"/>
            </a:br>
            <a:endParaRPr lang="nl-NL" sz="1600" dirty="0"/>
          </a:p>
          <a:p>
            <a:r>
              <a:rPr lang="nl-NL" sz="1600" b="1" dirty="0"/>
              <a:t>Vraag 3:  </a:t>
            </a:r>
            <a:br>
              <a:rPr lang="nl-NL" sz="1600" b="1" dirty="0"/>
            </a:br>
            <a:r>
              <a:rPr lang="nl-NL" sz="1600" dirty="0"/>
              <a:t>Je moet 250 ml zoutoplossing 4% maken. Hoeveel gram zout heb je hiervoor nodig?	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5894C69-3BA2-4576-9E98-82B0B0008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59038"/>
              </p:ext>
            </p:extLst>
          </p:nvPr>
        </p:nvGraphicFramePr>
        <p:xfrm>
          <a:off x="1561484" y="2246625"/>
          <a:ext cx="27885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574">
                  <a:extLst>
                    <a:ext uri="{9D8B030D-6E8A-4147-A177-3AD203B41FA5}">
                      <a16:colId xmlns:a16="http://schemas.microsoft.com/office/drawing/2014/main" val="2555085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1% = 1 gram per </a:t>
                      </a:r>
                      <a:r>
                        <a:rPr lang="nl-NL" sz="1600" dirty="0">
                          <a:solidFill>
                            <a:srgbClr val="FF0000"/>
                          </a:solidFill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404028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77917FA4-96C9-46D7-A8A1-C5D01DB7B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33042"/>
              </p:ext>
            </p:extLst>
          </p:nvPr>
        </p:nvGraphicFramePr>
        <p:xfrm>
          <a:off x="1561484" y="2667761"/>
          <a:ext cx="8128000" cy="761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6380724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918478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68879867"/>
                    </a:ext>
                  </a:extLst>
                </a:gridCol>
              </a:tblGrid>
              <a:tr h="390399">
                <a:tc>
                  <a:txBody>
                    <a:bodyPr/>
                    <a:lstStyle/>
                    <a:p>
                      <a:r>
                        <a:rPr lang="nl-NL" dirty="0"/>
                        <a:t>30 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417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2000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100 ml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94591"/>
                  </a:ext>
                </a:extLst>
              </a:tr>
            </a:tbl>
          </a:graphicData>
        </a:graphic>
      </p:graphicFrame>
      <p:sp>
        <p:nvSpPr>
          <p:cNvPr id="7" name="Rechthoek 6">
            <a:extLst>
              <a:ext uri="{FF2B5EF4-FFF2-40B4-BE49-F238E27FC236}">
                <a16:creationId xmlns:a16="http://schemas.microsoft.com/office/drawing/2014/main" id="{DE4EDC6D-D7CE-40F3-AA77-C58ABA7B1641}"/>
              </a:ext>
            </a:extLst>
          </p:cNvPr>
          <p:cNvSpPr/>
          <p:nvPr/>
        </p:nvSpPr>
        <p:spPr>
          <a:xfrm>
            <a:off x="5625484" y="2679048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u="sng" dirty="0">
                <a:solidFill>
                  <a:srgbClr val="FF0000"/>
                </a:solidFill>
              </a:rPr>
              <a:t>1,5 gram = 1,5 %</a:t>
            </a:r>
          </a:p>
        </p:txBody>
      </p:sp>
      <p:graphicFrame>
        <p:nvGraphicFramePr>
          <p:cNvPr id="8" name="Tabel 4">
            <a:extLst>
              <a:ext uri="{FF2B5EF4-FFF2-40B4-BE49-F238E27FC236}">
                <a16:creationId xmlns:a16="http://schemas.microsoft.com/office/drawing/2014/main" id="{410DD63E-1E2B-466B-9DDB-095BA346E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05508"/>
              </p:ext>
            </p:extLst>
          </p:nvPr>
        </p:nvGraphicFramePr>
        <p:xfrm>
          <a:off x="1561484" y="4013648"/>
          <a:ext cx="278857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574">
                  <a:extLst>
                    <a:ext uri="{9D8B030D-6E8A-4147-A177-3AD203B41FA5}">
                      <a16:colId xmlns:a16="http://schemas.microsoft.com/office/drawing/2014/main" val="2555085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1% = 1 ml per </a:t>
                      </a:r>
                      <a:r>
                        <a:rPr lang="nl-NL" sz="1600" dirty="0">
                          <a:solidFill>
                            <a:srgbClr val="FF0000"/>
                          </a:solidFill>
                        </a:rPr>
                        <a:t>100 ml</a:t>
                      </a:r>
                    </a:p>
                    <a:p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25% = 25 ml per 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404028"/>
                  </a:ext>
                </a:extLst>
              </a:tr>
            </a:tbl>
          </a:graphicData>
        </a:graphic>
      </p:graphicFrame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01A1EF56-6F02-4385-8E72-3E377B703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693154"/>
              </p:ext>
            </p:extLst>
          </p:nvPr>
        </p:nvGraphicFramePr>
        <p:xfrm>
          <a:off x="4267295" y="4331659"/>
          <a:ext cx="55957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949">
                  <a:extLst>
                    <a:ext uri="{9D8B030D-6E8A-4147-A177-3AD203B41FA5}">
                      <a16:colId xmlns:a16="http://schemas.microsoft.com/office/drawing/2014/main" val="2459095725"/>
                    </a:ext>
                  </a:extLst>
                </a:gridCol>
                <a:gridCol w="1398949">
                  <a:extLst>
                    <a:ext uri="{9D8B030D-6E8A-4147-A177-3AD203B41FA5}">
                      <a16:colId xmlns:a16="http://schemas.microsoft.com/office/drawing/2014/main" val="2404799484"/>
                    </a:ext>
                  </a:extLst>
                </a:gridCol>
                <a:gridCol w="2797898">
                  <a:extLst>
                    <a:ext uri="{9D8B030D-6E8A-4147-A177-3AD203B41FA5}">
                      <a16:colId xmlns:a16="http://schemas.microsoft.com/office/drawing/2014/main" val="3498333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25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75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3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065976"/>
                  </a:ext>
                </a:extLst>
              </a:tr>
            </a:tbl>
          </a:graphicData>
        </a:graphic>
      </p:graphicFrame>
      <p:sp>
        <p:nvSpPr>
          <p:cNvPr id="10" name="Rechthoek 9">
            <a:extLst>
              <a:ext uri="{FF2B5EF4-FFF2-40B4-BE49-F238E27FC236}">
                <a16:creationId xmlns:a16="http://schemas.microsoft.com/office/drawing/2014/main" id="{0EA7D3B2-05EA-46CD-9028-10392E66AC51}"/>
              </a:ext>
            </a:extLst>
          </p:cNvPr>
          <p:cNvSpPr/>
          <p:nvPr/>
        </p:nvSpPr>
        <p:spPr>
          <a:xfrm>
            <a:off x="7083576" y="4702499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u="sng" dirty="0">
                <a:solidFill>
                  <a:srgbClr val="FF0000"/>
                </a:solidFill>
              </a:rPr>
              <a:t>300 ml </a:t>
            </a:r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4B195929-73C8-4799-8684-324170C4D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75243"/>
              </p:ext>
            </p:extLst>
          </p:nvPr>
        </p:nvGraphicFramePr>
        <p:xfrm>
          <a:off x="8906521" y="4663444"/>
          <a:ext cx="284751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513">
                  <a:extLst>
                    <a:ext uri="{9D8B030D-6E8A-4147-A177-3AD203B41FA5}">
                      <a16:colId xmlns:a16="http://schemas.microsoft.com/office/drawing/2014/main" val="3410661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300 – 75 = </a:t>
                      </a:r>
                      <a:r>
                        <a:rPr lang="nl-NL" i="0" u="sng" dirty="0">
                          <a:solidFill>
                            <a:srgbClr val="FF0000"/>
                          </a:solidFill>
                        </a:rPr>
                        <a:t>225 ml  water toevoegen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397797"/>
                  </a:ext>
                </a:extLst>
              </a:tr>
            </a:tbl>
          </a:graphicData>
        </a:graphic>
      </p:graphicFrame>
      <p:graphicFrame>
        <p:nvGraphicFramePr>
          <p:cNvPr id="12" name="Tabel 4">
            <a:extLst>
              <a:ext uri="{FF2B5EF4-FFF2-40B4-BE49-F238E27FC236}">
                <a16:creationId xmlns:a16="http://schemas.microsoft.com/office/drawing/2014/main" id="{3C5759DD-D0DF-4872-B5C2-1F143C012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09174"/>
              </p:ext>
            </p:extLst>
          </p:nvPr>
        </p:nvGraphicFramePr>
        <p:xfrm>
          <a:off x="1478721" y="5594040"/>
          <a:ext cx="278857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574">
                  <a:extLst>
                    <a:ext uri="{9D8B030D-6E8A-4147-A177-3AD203B41FA5}">
                      <a16:colId xmlns:a16="http://schemas.microsoft.com/office/drawing/2014/main" val="2555085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1% = 1 gram per </a:t>
                      </a:r>
                      <a:r>
                        <a:rPr lang="nl-NL" sz="1600" dirty="0">
                          <a:solidFill>
                            <a:srgbClr val="FF0000"/>
                          </a:solidFill>
                        </a:rPr>
                        <a:t>100 ml</a:t>
                      </a:r>
                      <a:br>
                        <a:rPr lang="nl-NL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nl-NL" sz="1600" dirty="0">
                          <a:solidFill>
                            <a:schemeClr val="bg1"/>
                          </a:solidFill>
                        </a:rPr>
                        <a:t>4% = 4 gram per 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404028"/>
                  </a:ext>
                </a:extLst>
              </a:tr>
            </a:tbl>
          </a:graphicData>
        </a:graphic>
      </p:graphicFrame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3F67D029-3093-4335-86E3-116C242EE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191889"/>
              </p:ext>
            </p:extLst>
          </p:nvPr>
        </p:nvGraphicFramePr>
        <p:xfrm>
          <a:off x="4267295" y="5910543"/>
          <a:ext cx="667302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342">
                  <a:extLst>
                    <a:ext uri="{9D8B030D-6E8A-4147-A177-3AD203B41FA5}">
                      <a16:colId xmlns:a16="http://schemas.microsoft.com/office/drawing/2014/main" val="4289314400"/>
                    </a:ext>
                  </a:extLst>
                </a:gridCol>
                <a:gridCol w="2224342">
                  <a:extLst>
                    <a:ext uri="{9D8B030D-6E8A-4147-A177-3AD203B41FA5}">
                      <a16:colId xmlns:a16="http://schemas.microsoft.com/office/drawing/2014/main" val="3596363045"/>
                    </a:ext>
                  </a:extLst>
                </a:gridCol>
                <a:gridCol w="2224342">
                  <a:extLst>
                    <a:ext uri="{9D8B030D-6E8A-4147-A177-3AD203B41FA5}">
                      <a16:colId xmlns:a16="http://schemas.microsoft.com/office/drawing/2014/main" val="3631418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 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186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100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250 ml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265903"/>
                  </a:ext>
                </a:extLst>
              </a:tr>
            </a:tbl>
          </a:graphicData>
        </a:graphic>
      </p:graphicFrame>
      <p:sp>
        <p:nvSpPr>
          <p:cNvPr id="15" name="Rechthoek 14">
            <a:extLst>
              <a:ext uri="{FF2B5EF4-FFF2-40B4-BE49-F238E27FC236}">
                <a16:creationId xmlns:a16="http://schemas.microsoft.com/office/drawing/2014/main" id="{6E558968-08F0-48F9-BD72-80EB057D9EF9}"/>
              </a:ext>
            </a:extLst>
          </p:cNvPr>
          <p:cNvSpPr/>
          <p:nvPr/>
        </p:nvSpPr>
        <p:spPr>
          <a:xfrm>
            <a:off x="8744995" y="5899060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10 gram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054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47DD4-AB4A-4C6C-9A98-D095C9B6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verdunnen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B5A068-240D-4703-8D2A-E6B68E659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0193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Vraag 1: </a:t>
            </a:r>
            <a:br>
              <a:rPr lang="nl-NL" b="1" dirty="0"/>
            </a:br>
            <a:r>
              <a:rPr lang="nl-NL" dirty="0"/>
              <a:t>Je beschikt over waterstofperoxide 27%. Je hebt 9 </a:t>
            </a:r>
            <a:r>
              <a:rPr lang="nl-NL" dirty="0" err="1"/>
              <a:t>dL</a:t>
            </a:r>
            <a:r>
              <a:rPr lang="nl-NL" dirty="0"/>
              <a:t> waterstofperoxide 9% nodig.</a:t>
            </a:r>
          </a:p>
          <a:p>
            <a:pPr marL="0" indent="0">
              <a:buNone/>
            </a:pPr>
            <a:r>
              <a:rPr lang="nl-NL" dirty="0"/>
              <a:t>Hoeveel </a:t>
            </a:r>
            <a:r>
              <a:rPr lang="nl-NL" dirty="0" err="1"/>
              <a:t>mL</a:t>
            </a:r>
            <a:r>
              <a:rPr lang="nl-NL" dirty="0"/>
              <a:t> waterstofperoxide 27%  heb je nodig?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Vraag 2: </a:t>
            </a:r>
            <a:br>
              <a:rPr lang="nl-NL" dirty="0"/>
            </a:br>
            <a:r>
              <a:rPr lang="nl-NL" dirty="0"/>
              <a:t>Je beschikt over </a:t>
            </a:r>
            <a:r>
              <a:rPr lang="nl-NL" dirty="0" err="1"/>
              <a:t>Halamid</a:t>
            </a:r>
            <a:r>
              <a:rPr lang="nl-NL" dirty="0"/>
              <a:t> 6%. Je hebt 700 </a:t>
            </a:r>
            <a:r>
              <a:rPr lang="nl-NL" dirty="0" err="1"/>
              <a:t>mL</a:t>
            </a:r>
            <a:r>
              <a:rPr lang="nl-NL" dirty="0"/>
              <a:t> </a:t>
            </a:r>
            <a:r>
              <a:rPr lang="nl-NL" dirty="0" err="1"/>
              <a:t>Halamid</a:t>
            </a:r>
            <a:r>
              <a:rPr lang="nl-NL" dirty="0"/>
              <a:t> 3% nodig.</a:t>
            </a:r>
            <a:br>
              <a:rPr lang="nl-NL" dirty="0"/>
            </a:br>
            <a:r>
              <a:rPr lang="nl-NL" dirty="0"/>
              <a:t>Hoeveel </a:t>
            </a:r>
            <a:r>
              <a:rPr lang="nl-NL" dirty="0" err="1"/>
              <a:t>mL</a:t>
            </a:r>
            <a:r>
              <a:rPr lang="nl-NL" dirty="0"/>
              <a:t> water moet je toevoegen?	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C7A2F3B-7A42-4769-A98C-6ED753EDD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885773"/>
              </p:ext>
            </p:extLst>
          </p:nvPr>
        </p:nvGraphicFramePr>
        <p:xfrm>
          <a:off x="1251678" y="2500418"/>
          <a:ext cx="332311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113">
                  <a:extLst>
                    <a:ext uri="{9D8B030D-6E8A-4147-A177-3AD203B41FA5}">
                      <a16:colId xmlns:a16="http://schemas.microsoft.com/office/drawing/2014/main" val="740757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27% : 9% = 3 </a:t>
                      </a:r>
                      <a:br>
                        <a:rPr lang="nl-NL" dirty="0"/>
                      </a:br>
                      <a:r>
                        <a:rPr lang="nl-NL" dirty="0"/>
                        <a:t>Stap 2: 900 ml : 3 = 300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044259"/>
                  </a:ext>
                </a:extLst>
              </a:tr>
            </a:tbl>
          </a:graphicData>
        </a:graphic>
      </p:graphicFrame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6540E5BA-7213-4CA5-97C2-E6B5991B4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76964"/>
              </p:ext>
            </p:extLst>
          </p:nvPr>
        </p:nvGraphicFramePr>
        <p:xfrm>
          <a:off x="4704179" y="2516905"/>
          <a:ext cx="499911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115">
                  <a:extLst>
                    <a:ext uri="{9D8B030D-6E8A-4147-A177-3AD203B41FA5}">
                      <a16:colId xmlns:a16="http://schemas.microsoft.com/office/drawing/2014/main" val="4128140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Je hebt dus 300 ml waterstofperoxide nodig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085060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D1C051A4-5902-487D-9E79-BD27C7F70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134061"/>
              </p:ext>
            </p:extLst>
          </p:nvPr>
        </p:nvGraphicFramePr>
        <p:xfrm>
          <a:off x="1251678" y="4488652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922962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</a:t>
                      </a:r>
                      <a:br>
                        <a:rPr lang="nl-NL" dirty="0"/>
                      </a:br>
                      <a:r>
                        <a:rPr lang="nl-NL" b="1" dirty="0"/>
                        <a:t>6% : 3% = 2 </a:t>
                      </a:r>
                      <a:br>
                        <a:rPr lang="nl-NL" b="1" dirty="0"/>
                      </a:br>
                      <a:br>
                        <a:rPr lang="nl-NL" b="1" dirty="0"/>
                      </a:br>
                      <a:r>
                        <a:rPr lang="nl-NL" b="1" dirty="0"/>
                        <a:t>Stap 2: </a:t>
                      </a:r>
                      <a:br>
                        <a:rPr lang="nl-NL" b="1" dirty="0"/>
                      </a:br>
                      <a:r>
                        <a:rPr lang="nl-NL" b="1" dirty="0"/>
                        <a:t>700 ml : 2 = </a:t>
                      </a:r>
                      <a:r>
                        <a:rPr lang="nl-NL" b="1" u="none" dirty="0">
                          <a:solidFill>
                            <a:schemeClr val="bg1"/>
                          </a:solidFill>
                        </a:rPr>
                        <a:t>350 ml </a:t>
                      </a:r>
                      <a:br>
                        <a:rPr lang="nl-NL" b="1" u="none" dirty="0">
                          <a:solidFill>
                            <a:schemeClr val="bg1"/>
                          </a:solidFill>
                        </a:rPr>
                      </a:br>
                      <a:br>
                        <a:rPr lang="nl-NL" b="1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b="1" u="none" dirty="0">
                          <a:solidFill>
                            <a:schemeClr val="bg1"/>
                          </a:solidFill>
                        </a:rPr>
                        <a:t>Stap 3: </a:t>
                      </a:r>
                      <a:br>
                        <a:rPr lang="nl-NL" b="1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b="1" u="none" dirty="0">
                          <a:solidFill>
                            <a:schemeClr val="bg1"/>
                          </a:solidFill>
                        </a:rPr>
                        <a:t>700 ml – 350 ml = </a:t>
                      </a:r>
                      <a:r>
                        <a:rPr lang="nl-NL" b="1" u="sng" dirty="0">
                          <a:solidFill>
                            <a:srgbClr val="FF0000"/>
                          </a:solidFill>
                        </a:rPr>
                        <a:t>350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65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0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CD3E2F-9EF6-4E14-BE22-A56BE8AB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B2C6B3-1EA3-4A16-85DE-8441ECF89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268" y="1566910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nl-NL" b="1" i="1" dirty="0"/>
              <a:t>Infuus ml/uur: </a:t>
            </a:r>
            <a:r>
              <a:rPr lang="nl-NL" i="1" dirty="0"/>
              <a:t>bekijk nog eens goed het werkblad uit de wiki</a:t>
            </a:r>
            <a:br>
              <a:rPr lang="nl-NL" b="1" i="1" dirty="0"/>
            </a:br>
            <a:r>
              <a:rPr lang="nl-NL" b="1" i="1" dirty="0"/>
              <a:t>Infuus </a:t>
            </a:r>
            <a:r>
              <a:rPr lang="nl-NL" b="1" i="1" dirty="0" err="1"/>
              <a:t>dr</a:t>
            </a:r>
            <a:r>
              <a:rPr lang="nl-NL" b="1" i="1" dirty="0"/>
              <a:t>/minuut: </a:t>
            </a:r>
            <a:r>
              <a:rPr lang="nl-NL" i="1" dirty="0"/>
              <a:t>vanaf </a:t>
            </a:r>
            <a:r>
              <a:rPr lang="nl-NL" i="1" dirty="0" err="1"/>
              <a:t>blz</a:t>
            </a:r>
            <a:r>
              <a:rPr lang="nl-NL" i="1" dirty="0"/>
              <a:t> 110 </a:t>
            </a:r>
            <a:r>
              <a:rPr lang="nl-NL" i="1" dirty="0">
                <a:sym typeface="Wingdings" panose="05000000000000000000" pitchFamily="2" charset="2"/>
              </a:rPr>
              <a:t> </a:t>
            </a:r>
            <a:r>
              <a:rPr lang="nl-NL" i="1" dirty="0"/>
              <a:t>som 5, 7, 10a </a:t>
            </a:r>
            <a:endParaRPr lang="nl-NL" dirty="0"/>
          </a:p>
          <a:p>
            <a:pPr marL="0" indent="0">
              <a:buNone/>
            </a:pPr>
            <a:r>
              <a:rPr lang="nl-NL" b="1" i="1" dirty="0"/>
              <a:t>Eenheden omrekenen: </a:t>
            </a:r>
            <a:r>
              <a:rPr lang="nl-NL" i="1" dirty="0"/>
              <a:t>vanaf</a:t>
            </a:r>
            <a:r>
              <a:rPr lang="nl-NL" b="1" i="1" dirty="0"/>
              <a:t> </a:t>
            </a:r>
            <a:r>
              <a:rPr lang="nl-NL" i="1" dirty="0" err="1"/>
              <a:t>blz</a:t>
            </a:r>
            <a:r>
              <a:rPr lang="nl-NL" i="1" dirty="0"/>
              <a:t> 39</a:t>
            </a:r>
            <a:r>
              <a:rPr lang="nl-NL" b="1" i="1" dirty="0"/>
              <a:t> </a:t>
            </a:r>
            <a:r>
              <a:rPr lang="nl-NL" b="1" i="1" dirty="0">
                <a:sym typeface="Wingdings" panose="05000000000000000000" pitchFamily="2" charset="2"/>
              </a:rPr>
              <a:t> </a:t>
            </a:r>
            <a:r>
              <a:rPr lang="nl-NL" i="1" dirty="0">
                <a:sym typeface="Wingdings" panose="05000000000000000000" pitchFamily="2" charset="2"/>
              </a:rPr>
              <a:t>som 3 en som 10 </a:t>
            </a:r>
            <a:endParaRPr lang="nl-NL" i="1" dirty="0"/>
          </a:p>
          <a:p>
            <a:pPr marL="0" indent="0">
              <a:buNone/>
            </a:pPr>
            <a:r>
              <a:rPr lang="nl-NL" b="1" i="1" dirty="0"/>
              <a:t>Oplossingen: </a:t>
            </a:r>
            <a:r>
              <a:rPr lang="nl-NL" i="1" dirty="0"/>
              <a:t>vanaf </a:t>
            </a:r>
            <a:r>
              <a:rPr lang="nl-NL" i="1" dirty="0" err="1"/>
              <a:t>blz</a:t>
            </a:r>
            <a:r>
              <a:rPr lang="nl-NL" i="1" dirty="0"/>
              <a:t> 47 </a:t>
            </a:r>
            <a:r>
              <a:rPr lang="nl-NL" i="1" dirty="0">
                <a:sym typeface="Wingdings" panose="05000000000000000000" pitchFamily="2" charset="2"/>
              </a:rPr>
              <a:t> som 23, 26, 27,28 </a:t>
            </a:r>
            <a:endParaRPr lang="nl-NL" b="1" dirty="0"/>
          </a:p>
          <a:p>
            <a:pPr marL="0" indent="0">
              <a:buNone/>
            </a:pPr>
            <a:r>
              <a:rPr lang="nl-NL" b="1" i="1" dirty="0"/>
              <a:t>Verdunningen</a:t>
            </a:r>
            <a:r>
              <a:rPr lang="nl-NL" i="1" dirty="0"/>
              <a:t> vanaf </a:t>
            </a:r>
            <a:r>
              <a:rPr lang="nl-NL" i="1" dirty="0" err="1"/>
              <a:t>blz</a:t>
            </a:r>
            <a:r>
              <a:rPr lang="nl-NL" i="1" dirty="0"/>
              <a:t> </a:t>
            </a:r>
            <a:r>
              <a:rPr lang="nl-NL" i="1"/>
              <a:t>51 </a:t>
            </a:r>
            <a:r>
              <a:rPr lang="nl-NL" i="1">
                <a:sym typeface="Wingdings" panose="05000000000000000000" pitchFamily="2" charset="2"/>
              </a:rPr>
              <a:t> som 12 en 13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744641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3" ma:contentTypeDescription="Een nieuw document maken." ma:contentTypeScope="" ma:versionID="b740500068ca6a65d1673997952baa55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f0d55163831cfaaa1afc723100ca85c9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F095D7-6BDA-49C4-9065-9B0E16A20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331C9F-E1CD-4494-B43E-DBF3D52873BA}">
  <ds:schemaRefs>
    <ds:schemaRef ds:uri="http://www.w3.org/XML/1998/namespace"/>
    <ds:schemaRef ds:uri="http://schemas.microsoft.com/office/2006/documentManagement/types"/>
    <ds:schemaRef ds:uri="169eb86d-0fb8-4364-bb17-d27f6b2029d0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0bfbde32-856c-4dfd-bc38-4322d606c32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3861707-25B8-4B44-B6DB-12F0372373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950</TotalTime>
  <Words>830</Words>
  <Application>Microsoft Office PowerPoint</Application>
  <PresentationFormat>Breedbeeld</PresentationFormat>
  <Paragraphs>70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VPK-REK</vt:lpstr>
      <vt:lpstr>Toets in de toetsweek</vt:lpstr>
      <vt:lpstr>Let op! Herkansing vpk-rek 1 en vpk-rek 2</vt:lpstr>
      <vt:lpstr>Tips </vt:lpstr>
      <vt:lpstr>Oefenen infuus </vt:lpstr>
      <vt:lpstr>Oefenen oplossingen</vt:lpstr>
      <vt:lpstr>Oefenen verdunnen 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Simone Warners - Hofstra</dc:creator>
  <cp:lastModifiedBy>Judith Iedema</cp:lastModifiedBy>
  <cp:revision>8</cp:revision>
  <dcterms:created xsi:type="dcterms:W3CDTF">2020-03-06T09:34:17Z</dcterms:created>
  <dcterms:modified xsi:type="dcterms:W3CDTF">2021-01-18T13:40:04Z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