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64" r:id="rId3"/>
    <p:sldId id="257" r:id="rId4"/>
    <p:sldId id="258" r:id="rId5"/>
    <p:sldId id="259" r:id="rId6"/>
    <p:sldId id="260" r:id="rId7"/>
    <p:sldId id="261" r:id="rId8"/>
    <p:sldId id="262"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nl-NL" smtClean="0"/>
              <a:t>Klik om de stijl te bewerken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9F1BF5E4-54AF-4E48-9FA0-8BD3B611C35A}" type="datetimeFigureOut">
              <a:rPr lang="nl-NL" smtClean="0"/>
              <a:t>7-9-2018</a:t>
            </a:fld>
            <a:endParaRPr lang="nl-NL"/>
          </a:p>
        </p:txBody>
      </p:sp>
      <p:sp>
        <p:nvSpPr>
          <p:cNvPr id="5" name="Footer Placeholder 4"/>
          <p:cNvSpPr>
            <a:spLocks noGrp="1"/>
          </p:cNvSpPr>
          <p:nvPr>
            <p:ph type="ftr" sz="quarter" idx="11"/>
          </p:nvPr>
        </p:nvSpPr>
        <p:spPr/>
        <p:txBody>
          <a:bodyPr/>
          <a:lstStyle/>
          <a:p>
            <a:endParaRPr lang="nl-NL"/>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84AF23D-4404-49C2-86F8-4E341C983766}" type="slidenum">
              <a:rPr lang="nl-NL" smtClean="0"/>
              <a:t>‹nr.›</a:t>
            </a:fld>
            <a:endParaRPr lang="nl-NL"/>
          </a:p>
        </p:txBody>
      </p:sp>
    </p:spTree>
    <p:extLst>
      <p:ext uri="{BB962C8B-B14F-4D97-AF65-F5344CB8AC3E}">
        <p14:creationId xmlns:p14="http://schemas.microsoft.com/office/powerpoint/2010/main" val="7810141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nl-NL" smtClean="0"/>
              <a:t>Klik om de stijl te bewerken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9F1BF5E4-54AF-4E48-9FA0-8BD3B611C35A}" type="datetimeFigureOut">
              <a:rPr lang="nl-NL" smtClean="0"/>
              <a:t>7-9-2018</a:t>
            </a:fld>
            <a:endParaRPr lang="nl-NL"/>
          </a:p>
        </p:txBody>
      </p:sp>
      <p:sp>
        <p:nvSpPr>
          <p:cNvPr id="5" name="Footer Placeholder 4"/>
          <p:cNvSpPr>
            <a:spLocks noGrp="1"/>
          </p:cNvSpPr>
          <p:nvPr>
            <p:ph type="ftr" sz="quarter" idx="11"/>
          </p:nvPr>
        </p:nvSpPr>
        <p:spPr/>
        <p:txBody>
          <a:bodyPr/>
          <a:lstStyle/>
          <a:p>
            <a:endParaRPr lang="nl-NL"/>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84AF23D-4404-49C2-86F8-4E341C983766}" type="slidenum">
              <a:rPr lang="nl-NL" smtClean="0"/>
              <a:t>‹nr.›</a:t>
            </a:fld>
            <a:endParaRPr lang="nl-NL"/>
          </a:p>
        </p:txBody>
      </p:sp>
    </p:spTree>
    <p:extLst>
      <p:ext uri="{BB962C8B-B14F-4D97-AF65-F5344CB8AC3E}">
        <p14:creationId xmlns:p14="http://schemas.microsoft.com/office/powerpoint/2010/main" val="3612129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nl-NL" smtClean="0"/>
              <a:t>Klik om de stijl te bewerken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Tekststijl van het model bewerken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9F1BF5E4-54AF-4E48-9FA0-8BD3B611C35A}" type="datetimeFigureOut">
              <a:rPr lang="nl-NL" smtClean="0"/>
              <a:t>7-9-2018</a:t>
            </a:fld>
            <a:endParaRPr lang="nl-NL"/>
          </a:p>
        </p:txBody>
      </p:sp>
      <p:sp>
        <p:nvSpPr>
          <p:cNvPr id="5" name="Footer Placeholder 4"/>
          <p:cNvSpPr>
            <a:spLocks noGrp="1"/>
          </p:cNvSpPr>
          <p:nvPr>
            <p:ph type="ftr" sz="quarter" idx="11"/>
          </p:nvPr>
        </p:nvSpPr>
        <p:spPr/>
        <p:txBody>
          <a:bodyPr/>
          <a:lstStyle/>
          <a:p>
            <a:endParaRPr lang="nl-NL"/>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84AF23D-4404-49C2-86F8-4E341C983766}" type="slidenum">
              <a:rPr lang="nl-NL" smtClean="0"/>
              <a:t>‹nr.›</a:t>
            </a:fld>
            <a:endParaRPr lang="nl-NL"/>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862907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nl-NL" smtClean="0"/>
              <a:t>Klik om de stijl te bewerken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l-NL" smtClean="0"/>
              <a:t>Tekststijl van het model bewerken</a:t>
            </a:r>
          </a:p>
        </p:txBody>
      </p:sp>
      <p:sp>
        <p:nvSpPr>
          <p:cNvPr id="5" name="Date Placeholder 4"/>
          <p:cNvSpPr>
            <a:spLocks noGrp="1"/>
          </p:cNvSpPr>
          <p:nvPr>
            <p:ph type="dt" sz="half" idx="10"/>
          </p:nvPr>
        </p:nvSpPr>
        <p:spPr/>
        <p:txBody>
          <a:bodyPr/>
          <a:lstStyle/>
          <a:p>
            <a:fld id="{9F1BF5E4-54AF-4E48-9FA0-8BD3B611C35A}" type="datetimeFigureOut">
              <a:rPr lang="nl-NL" smtClean="0"/>
              <a:t>7-9-2018</a:t>
            </a:fld>
            <a:endParaRPr lang="nl-NL"/>
          </a:p>
        </p:txBody>
      </p:sp>
      <p:sp>
        <p:nvSpPr>
          <p:cNvPr id="6" name="Footer Placeholder 5"/>
          <p:cNvSpPr>
            <a:spLocks noGrp="1"/>
          </p:cNvSpPr>
          <p:nvPr>
            <p:ph type="ftr" sz="quarter" idx="11"/>
          </p:nvPr>
        </p:nvSpPr>
        <p:spPr/>
        <p:txBody>
          <a:bodyPr/>
          <a:lstStyle/>
          <a:p>
            <a:endParaRPr lang="nl-N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84AF23D-4404-49C2-86F8-4E341C983766}" type="slidenum">
              <a:rPr lang="nl-NL" smtClean="0"/>
              <a:t>‹nr.›</a:t>
            </a:fld>
            <a:endParaRPr lang="nl-NL"/>
          </a:p>
        </p:txBody>
      </p:sp>
    </p:spTree>
    <p:extLst>
      <p:ext uri="{BB962C8B-B14F-4D97-AF65-F5344CB8AC3E}">
        <p14:creationId xmlns:p14="http://schemas.microsoft.com/office/powerpoint/2010/main" val="14031526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nl-NL" smtClean="0"/>
              <a:t>Klik om de stijl te bewerken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Tekststijl van het model bewerken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l-NL" smtClean="0"/>
              <a:t>Tekststijl van het model bewerken</a:t>
            </a:r>
          </a:p>
        </p:txBody>
      </p:sp>
      <p:sp>
        <p:nvSpPr>
          <p:cNvPr id="5" name="Date Placeholder 4"/>
          <p:cNvSpPr>
            <a:spLocks noGrp="1"/>
          </p:cNvSpPr>
          <p:nvPr>
            <p:ph type="dt" sz="half" idx="10"/>
          </p:nvPr>
        </p:nvSpPr>
        <p:spPr/>
        <p:txBody>
          <a:bodyPr/>
          <a:lstStyle/>
          <a:p>
            <a:fld id="{9F1BF5E4-54AF-4E48-9FA0-8BD3B611C35A}" type="datetimeFigureOut">
              <a:rPr lang="nl-NL" smtClean="0"/>
              <a:t>7-9-2018</a:t>
            </a:fld>
            <a:endParaRPr lang="nl-NL"/>
          </a:p>
        </p:txBody>
      </p:sp>
      <p:sp>
        <p:nvSpPr>
          <p:cNvPr id="6" name="Footer Placeholder 5"/>
          <p:cNvSpPr>
            <a:spLocks noGrp="1"/>
          </p:cNvSpPr>
          <p:nvPr>
            <p:ph type="ftr" sz="quarter" idx="11"/>
          </p:nvPr>
        </p:nvSpPr>
        <p:spPr/>
        <p:txBody>
          <a:bodyPr/>
          <a:lstStyle/>
          <a:p>
            <a:endParaRPr lang="nl-NL"/>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84AF23D-4404-49C2-86F8-4E341C983766}" type="slidenum">
              <a:rPr lang="nl-NL" smtClean="0"/>
              <a:t>‹nr.›</a:t>
            </a:fld>
            <a:endParaRPr lang="nl-NL"/>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361462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nl-NL" smtClean="0"/>
              <a:t>Klik om de stijl te bewerken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Tekststijl van het model bewerken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l-NL" smtClean="0"/>
              <a:t>Tekststijl van het model bewerken</a:t>
            </a:r>
          </a:p>
        </p:txBody>
      </p:sp>
      <p:sp>
        <p:nvSpPr>
          <p:cNvPr id="5" name="Date Placeholder 4"/>
          <p:cNvSpPr>
            <a:spLocks noGrp="1"/>
          </p:cNvSpPr>
          <p:nvPr>
            <p:ph type="dt" sz="half" idx="10"/>
          </p:nvPr>
        </p:nvSpPr>
        <p:spPr/>
        <p:txBody>
          <a:bodyPr/>
          <a:lstStyle/>
          <a:p>
            <a:fld id="{9F1BF5E4-54AF-4E48-9FA0-8BD3B611C35A}" type="datetimeFigureOut">
              <a:rPr lang="nl-NL" smtClean="0"/>
              <a:t>7-9-2018</a:t>
            </a:fld>
            <a:endParaRPr lang="nl-NL"/>
          </a:p>
        </p:txBody>
      </p:sp>
      <p:sp>
        <p:nvSpPr>
          <p:cNvPr id="6" name="Footer Placeholder 5"/>
          <p:cNvSpPr>
            <a:spLocks noGrp="1"/>
          </p:cNvSpPr>
          <p:nvPr>
            <p:ph type="ftr" sz="quarter" idx="11"/>
          </p:nvPr>
        </p:nvSpPr>
        <p:spPr/>
        <p:txBody>
          <a:bodyPr/>
          <a:lstStyle/>
          <a:p>
            <a:endParaRPr lang="nl-N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84AF23D-4404-49C2-86F8-4E341C983766}" type="slidenum">
              <a:rPr lang="nl-NL" smtClean="0"/>
              <a:t>‹nr.›</a:t>
            </a:fld>
            <a:endParaRPr lang="nl-NL"/>
          </a:p>
        </p:txBody>
      </p:sp>
    </p:spTree>
    <p:extLst>
      <p:ext uri="{BB962C8B-B14F-4D97-AF65-F5344CB8AC3E}">
        <p14:creationId xmlns:p14="http://schemas.microsoft.com/office/powerpoint/2010/main" val="20476484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ncho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9F1BF5E4-54AF-4E48-9FA0-8BD3B611C35A}" type="datetimeFigureOut">
              <a:rPr lang="nl-NL" smtClean="0"/>
              <a:t>7-9-2018</a:t>
            </a:fld>
            <a:endParaRPr lang="nl-NL"/>
          </a:p>
        </p:txBody>
      </p:sp>
      <p:sp>
        <p:nvSpPr>
          <p:cNvPr id="5" name="Footer Placeholder 4"/>
          <p:cNvSpPr>
            <a:spLocks noGrp="1"/>
          </p:cNvSpPr>
          <p:nvPr>
            <p:ph type="ftr" sz="quarter" idx="11"/>
          </p:nvPr>
        </p:nvSpPr>
        <p:spPr/>
        <p:txBody>
          <a:bodyPr/>
          <a:lstStyle/>
          <a:p>
            <a:endParaRPr lang="nl-N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84AF23D-4404-49C2-86F8-4E341C983766}" type="slidenum">
              <a:rPr lang="nl-NL" smtClean="0"/>
              <a:t>‹nr.›</a:t>
            </a:fld>
            <a:endParaRPr lang="nl-NL"/>
          </a:p>
        </p:txBody>
      </p:sp>
    </p:spTree>
    <p:extLst>
      <p:ext uri="{BB962C8B-B14F-4D97-AF65-F5344CB8AC3E}">
        <p14:creationId xmlns:p14="http://schemas.microsoft.com/office/powerpoint/2010/main" val="31611559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nl-NL" smtClean="0"/>
              <a:t>Klik om de stijl te bewerken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9F1BF5E4-54AF-4E48-9FA0-8BD3B611C35A}" type="datetimeFigureOut">
              <a:rPr lang="nl-NL" smtClean="0"/>
              <a:t>7-9-2018</a:t>
            </a:fld>
            <a:endParaRPr lang="nl-NL"/>
          </a:p>
        </p:txBody>
      </p:sp>
      <p:sp>
        <p:nvSpPr>
          <p:cNvPr id="5" name="Footer Placeholder 4"/>
          <p:cNvSpPr>
            <a:spLocks noGrp="1"/>
          </p:cNvSpPr>
          <p:nvPr>
            <p:ph type="ftr" sz="quarter" idx="11"/>
          </p:nvPr>
        </p:nvSpPr>
        <p:spPr/>
        <p:txBody>
          <a:bodyPr/>
          <a:lstStyle/>
          <a:p>
            <a:endParaRPr lang="nl-N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84AF23D-4404-49C2-86F8-4E341C983766}" type="slidenum">
              <a:rPr lang="nl-NL" smtClean="0"/>
              <a:t>‹nr.›</a:t>
            </a:fld>
            <a:endParaRPr lang="nl-NL"/>
          </a:p>
        </p:txBody>
      </p:sp>
    </p:spTree>
    <p:extLst>
      <p:ext uri="{BB962C8B-B14F-4D97-AF65-F5344CB8AC3E}">
        <p14:creationId xmlns:p14="http://schemas.microsoft.com/office/powerpoint/2010/main" val="4127112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nl-NL" smtClean="0"/>
              <a:t>Klik om de stijl te bewerken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9F1BF5E4-54AF-4E48-9FA0-8BD3B611C35A}" type="datetimeFigureOut">
              <a:rPr lang="nl-NL" smtClean="0"/>
              <a:t>7-9-2018</a:t>
            </a:fld>
            <a:endParaRPr lang="nl-NL"/>
          </a:p>
        </p:txBody>
      </p:sp>
      <p:sp>
        <p:nvSpPr>
          <p:cNvPr id="5" name="Footer Placeholder 4"/>
          <p:cNvSpPr>
            <a:spLocks noGrp="1"/>
          </p:cNvSpPr>
          <p:nvPr>
            <p:ph type="ftr" sz="quarter" idx="11"/>
          </p:nvPr>
        </p:nvSpPr>
        <p:spPr/>
        <p:txBody>
          <a:bodyPr/>
          <a:lstStyle/>
          <a:p>
            <a:endParaRPr lang="nl-N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84AF23D-4404-49C2-86F8-4E341C983766}" type="slidenum">
              <a:rPr lang="nl-NL" smtClean="0"/>
              <a:t>‹nr.›</a:t>
            </a:fld>
            <a:endParaRPr lang="nl-NL"/>
          </a:p>
        </p:txBody>
      </p:sp>
    </p:spTree>
    <p:extLst>
      <p:ext uri="{BB962C8B-B14F-4D97-AF65-F5344CB8AC3E}">
        <p14:creationId xmlns:p14="http://schemas.microsoft.com/office/powerpoint/2010/main" val="36063575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9F1BF5E4-54AF-4E48-9FA0-8BD3B611C35A}" type="datetimeFigureOut">
              <a:rPr lang="nl-NL" smtClean="0"/>
              <a:t>7-9-2018</a:t>
            </a:fld>
            <a:endParaRPr lang="nl-NL"/>
          </a:p>
        </p:txBody>
      </p:sp>
      <p:sp>
        <p:nvSpPr>
          <p:cNvPr id="5" name="Footer Placeholder 4"/>
          <p:cNvSpPr>
            <a:spLocks noGrp="1"/>
          </p:cNvSpPr>
          <p:nvPr>
            <p:ph type="ftr" sz="quarter" idx="11"/>
          </p:nvPr>
        </p:nvSpPr>
        <p:spPr/>
        <p:txBody>
          <a:bodyPr/>
          <a:lstStyle/>
          <a:p>
            <a:endParaRPr lang="nl-NL"/>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84AF23D-4404-49C2-86F8-4E341C983766}" type="slidenum">
              <a:rPr lang="nl-NL" smtClean="0"/>
              <a:t>‹nr.›</a:t>
            </a:fld>
            <a:endParaRPr lang="nl-NL"/>
          </a:p>
        </p:txBody>
      </p:sp>
    </p:spTree>
    <p:extLst>
      <p:ext uri="{BB962C8B-B14F-4D97-AF65-F5344CB8AC3E}">
        <p14:creationId xmlns:p14="http://schemas.microsoft.com/office/powerpoint/2010/main" val="70403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9F1BF5E4-54AF-4E48-9FA0-8BD3B611C35A}" type="datetimeFigureOut">
              <a:rPr lang="nl-NL" smtClean="0"/>
              <a:t>7-9-2018</a:t>
            </a:fld>
            <a:endParaRPr lang="nl-NL"/>
          </a:p>
        </p:txBody>
      </p:sp>
      <p:sp>
        <p:nvSpPr>
          <p:cNvPr id="6" name="Footer Placeholder 5"/>
          <p:cNvSpPr>
            <a:spLocks noGrp="1"/>
          </p:cNvSpPr>
          <p:nvPr>
            <p:ph type="ftr" sz="quarter" idx="11"/>
          </p:nvPr>
        </p:nvSpPr>
        <p:spPr/>
        <p:txBody>
          <a:bodyPr/>
          <a:lstStyle/>
          <a:p>
            <a:endParaRPr lang="nl-NL"/>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84AF23D-4404-49C2-86F8-4E341C983766}" type="slidenum">
              <a:rPr lang="nl-NL" smtClean="0"/>
              <a:t>‹nr.›</a:t>
            </a:fld>
            <a:endParaRPr lang="nl-NL"/>
          </a:p>
        </p:txBody>
      </p:sp>
    </p:spTree>
    <p:extLst>
      <p:ext uri="{BB962C8B-B14F-4D97-AF65-F5344CB8AC3E}">
        <p14:creationId xmlns:p14="http://schemas.microsoft.com/office/powerpoint/2010/main" val="298201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l-NL" smtClean="0"/>
              <a:t>Klik om de stijl te bewerken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9F1BF5E4-54AF-4E48-9FA0-8BD3B611C35A}" type="datetimeFigureOut">
              <a:rPr lang="nl-NL" smtClean="0"/>
              <a:t>7-9-2018</a:t>
            </a:fld>
            <a:endParaRPr lang="nl-NL"/>
          </a:p>
        </p:txBody>
      </p:sp>
      <p:sp>
        <p:nvSpPr>
          <p:cNvPr id="8" name="Footer Placeholder 7"/>
          <p:cNvSpPr>
            <a:spLocks noGrp="1"/>
          </p:cNvSpPr>
          <p:nvPr>
            <p:ph type="ftr" sz="quarter" idx="11"/>
          </p:nvPr>
        </p:nvSpPr>
        <p:spPr/>
        <p:txBody>
          <a:bodyPr/>
          <a:lstStyle/>
          <a:p>
            <a:endParaRPr lang="nl-NL"/>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84AF23D-4404-49C2-86F8-4E341C983766}" type="slidenum">
              <a:rPr lang="nl-NL" smtClean="0"/>
              <a:t>‹nr.›</a:t>
            </a:fld>
            <a:endParaRPr lang="nl-NL"/>
          </a:p>
        </p:txBody>
      </p:sp>
    </p:spTree>
    <p:extLst>
      <p:ext uri="{BB962C8B-B14F-4D97-AF65-F5344CB8AC3E}">
        <p14:creationId xmlns:p14="http://schemas.microsoft.com/office/powerpoint/2010/main" val="3886977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9F1BF5E4-54AF-4E48-9FA0-8BD3B611C35A}" type="datetimeFigureOut">
              <a:rPr lang="nl-NL" smtClean="0"/>
              <a:t>7-9-2018</a:t>
            </a:fld>
            <a:endParaRPr lang="nl-NL"/>
          </a:p>
        </p:txBody>
      </p:sp>
      <p:sp>
        <p:nvSpPr>
          <p:cNvPr id="4" name="Footer Placeholder 3"/>
          <p:cNvSpPr>
            <a:spLocks noGrp="1"/>
          </p:cNvSpPr>
          <p:nvPr>
            <p:ph type="ftr" sz="quarter" idx="11"/>
          </p:nvPr>
        </p:nvSpPr>
        <p:spPr/>
        <p:txBody>
          <a:bodyPr/>
          <a:lstStyle/>
          <a:p>
            <a:endParaRPr lang="nl-NL"/>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84AF23D-4404-49C2-86F8-4E341C983766}" type="slidenum">
              <a:rPr lang="nl-NL" smtClean="0"/>
              <a:t>‹nr.›</a:t>
            </a:fld>
            <a:endParaRPr lang="nl-NL"/>
          </a:p>
        </p:txBody>
      </p:sp>
    </p:spTree>
    <p:extLst>
      <p:ext uri="{BB962C8B-B14F-4D97-AF65-F5344CB8AC3E}">
        <p14:creationId xmlns:p14="http://schemas.microsoft.com/office/powerpoint/2010/main" val="20967767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1BF5E4-54AF-4E48-9FA0-8BD3B611C35A}" type="datetimeFigureOut">
              <a:rPr lang="nl-NL" smtClean="0"/>
              <a:t>7-9-2018</a:t>
            </a:fld>
            <a:endParaRPr lang="nl-NL"/>
          </a:p>
        </p:txBody>
      </p:sp>
      <p:sp>
        <p:nvSpPr>
          <p:cNvPr id="3" name="Footer Placeholder 2"/>
          <p:cNvSpPr>
            <a:spLocks noGrp="1"/>
          </p:cNvSpPr>
          <p:nvPr>
            <p:ph type="ftr" sz="quarter" idx="11"/>
          </p:nvPr>
        </p:nvSpPr>
        <p:spPr/>
        <p:txBody>
          <a:bodyPr/>
          <a:lstStyle/>
          <a:p>
            <a:endParaRPr lang="nl-NL"/>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84AF23D-4404-49C2-86F8-4E341C983766}" type="slidenum">
              <a:rPr lang="nl-NL" smtClean="0"/>
              <a:t>‹nr.›</a:t>
            </a:fld>
            <a:endParaRPr lang="nl-NL"/>
          </a:p>
        </p:txBody>
      </p:sp>
    </p:spTree>
    <p:extLst>
      <p:ext uri="{BB962C8B-B14F-4D97-AF65-F5344CB8AC3E}">
        <p14:creationId xmlns:p14="http://schemas.microsoft.com/office/powerpoint/2010/main" val="464262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nl-NL" smtClean="0"/>
              <a:t>Klik om de stijl te bewerken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9F1BF5E4-54AF-4E48-9FA0-8BD3B611C35A}" type="datetimeFigureOut">
              <a:rPr lang="nl-NL" smtClean="0"/>
              <a:t>7-9-2018</a:t>
            </a:fld>
            <a:endParaRPr lang="nl-NL"/>
          </a:p>
        </p:txBody>
      </p:sp>
      <p:sp>
        <p:nvSpPr>
          <p:cNvPr id="6" name="Footer Placeholder 5"/>
          <p:cNvSpPr>
            <a:spLocks noGrp="1"/>
          </p:cNvSpPr>
          <p:nvPr>
            <p:ph type="ftr" sz="quarter" idx="11"/>
          </p:nvPr>
        </p:nvSpPr>
        <p:spPr/>
        <p:txBody>
          <a:bodyPr/>
          <a:lstStyle/>
          <a:p>
            <a:endParaRPr lang="nl-NL"/>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84AF23D-4404-49C2-86F8-4E341C983766}" type="slidenum">
              <a:rPr lang="nl-NL" smtClean="0"/>
              <a:t>‹nr.›</a:t>
            </a:fld>
            <a:endParaRPr lang="nl-NL"/>
          </a:p>
        </p:txBody>
      </p:sp>
    </p:spTree>
    <p:extLst>
      <p:ext uri="{BB962C8B-B14F-4D97-AF65-F5344CB8AC3E}">
        <p14:creationId xmlns:p14="http://schemas.microsoft.com/office/powerpoint/2010/main" val="30195865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9F1BF5E4-54AF-4E48-9FA0-8BD3B611C35A}" type="datetimeFigureOut">
              <a:rPr lang="nl-NL" smtClean="0"/>
              <a:t>7-9-2018</a:t>
            </a:fld>
            <a:endParaRPr lang="nl-NL"/>
          </a:p>
        </p:txBody>
      </p:sp>
      <p:sp>
        <p:nvSpPr>
          <p:cNvPr id="6" name="Footer Placeholder 5"/>
          <p:cNvSpPr>
            <a:spLocks noGrp="1"/>
          </p:cNvSpPr>
          <p:nvPr>
            <p:ph type="ftr" sz="quarter" idx="11"/>
          </p:nvPr>
        </p:nvSpPr>
        <p:spPr/>
        <p:txBody>
          <a:bodyPr/>
          <a:lstStyle/>
          <a:p>
            <a:endParaRPr lang="nl-N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84AF23D-4404-49C2-86F8-4E341C983766}" type="slidenum">
              <a:rPr lang="nl-NL" smtClean="0"/>
              <a:t>‹nr.›</a:t>
            </a:fld>
            <a:endParaRPr lang="nl-NL"/>
          </a:p>
        </p:txBody>
      </p:sp>
    </p:spTree>
    <p:extLst>
      <p:ext uri="{BB962C8B-B14F-4D97-AF65-F5344CB8AC3E}">
        <p14:creationId xmlns:p14="http://schemas.microsoft.com/office/powerpoint/2010/main" val="802661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nl-NL" smtClean="0"/>
              <a:t>Klik om de stijl te bewerken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F1BF5E4-54AF-4E48-9FA0-8BD3B611C35A}" type="datetimeFigureOut">
              <a:rPr lang="nl-NL" smtClean="0"/>
              <a:t>7-9-2018</a:t>
            </a:fld>
            <a:endParaRPr lang="nl-NL"/>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nl-NL"/>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84AF23D-4404-49C2-86F8-4E341C983766}" type="slidenum">
              <a:rPr lang="nl-NL" smtClean="0"/>
              <a:t>‹nr.›</a:t>
            </a:fld>
            <a:endParaRPr lang="nl-NL"/>
          </a:p>
        </p:txBody>
      </p:sp>
    </p:spTree>
    <p:extLst>
      <p:ext uri="{BB962C8B-B14F-4D97-AF65-F5344CB8AC3E}">
        <p14:creationId xmlns:p14="http://schemas.microsoft.com/office/powerpoint/2010/main" val="1996489021"/>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www.woordwolk.n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noorderportal.n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https://mj0rp5.axshare.com/#g=1&amp;p=interactieve_studentenporta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noorderportal.n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noorderportal.nl/#/student/wetenenregelen/onderwerpen/wifi-ict-noorderportal/wifi-en-wachtwoord/wachtwoord-wijzigen-en-registreren"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Digitaal vaardig</a:t>
            </a:r>
            <a:endParaRPr lang="nl-NL" dirty="0"/>
          </a:p>
        </p:txBody>
      </p:sp>
      <p:sp>
        <p:nvSpPr>
          <p:cNvPr id="3" name="Ondertitel 2"/>
          <p:cNvSpPr>
            <a:spLocks noGrp="1"/>
          </p:cNvSpPr>
          <p:nvPr>
            <p:ph type="subTitle" idx="1"/>
          </p:nvPr>
        </p:nvSpPr>
        <p:spPr/>
        <p:txBody>
          <a:bodyPr/>
          <a:lstStyle/>
          <a:p>
            <a:r>
              <a:rPr lang="nl-NL" dirty="0" smtClean="0"/>
              <a:t>Les 1</a:t>
            </a:r>
            <a:endParaRPr lang="nl-NL" dirty="0"/>
          </a:p>
        </p:txBody>
      </p:sp>
    </p:spTree>
    <p:extLst>
      <p:ext uri="{BB962C8B-B14F-4D97-AF65-F5344CB8AC3E}">
        <p14:creationId xmlns:p14="http://schemas.microsoft.com/office/powerpoint/2010/main" val="3664804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Wat is digitaal vaardig?</a:t>
            </a:r>
            <a:endParaRPr lang="nl-NL" dirty="0"/>
          </a:p>
        </p:txBody>
      </p:sp>
      <p:sp>
        <p:nvSpPr>
          <p:cNvPr id="3" name="Tijdelijke aanduiding voor inhoud 2"/>
          <p:cNvSpPr>
            <a:spLocks noGrp="1"/>
          </p:cNvSpPr>
          <p:nvPr>
            <p:ph idx="1"/>
          </p:nvPr>
        </p:nvSpPr>
        <p:spPr/>
        <p:txBody>
          <a:bodyPr/>
          <a:lstStyle/>
          <a:p>
            <a:r>
              <a:rPr lang="nl-NL" dirty="0" smtClean="0"/>
              <a:t>Open het opdrachtenblad uit de Wiki en sla deze op.</a:t>
            </a:r>
          </a:p>
          <a:p>
            <a:r>
              <a:rPr lang="nl-NL" b="1" dirty="0" smtClean="0"/>
              <a:t>Maak opdracht 1: </a:t>
            </a:r>
            <a:r>
              <a:rPr lang="nl-NL" dirty="0"/>
              <a:t>Waar denk je aan bij de woorden digitaal vaardig. Maak hiervan een digitale woordwolk. Gebruik hiervoor </a:t>
            </a:r>
            <a:r>
              <a:rPr lang="nl-NL" u="sng" dirty="0">
                <a:hlinkClick r:id="rId2"/>
              </a:rPr>
              <a:t>https://www.woordwolk.nl/</a:t>
            </a:r>
            <a:r>
              <a:rPr lang="nl-NL" dirty="0"/>
              <a:t> </a:t>
            </a:r>
            <a:r>
              <a:rPr lang="nl-NL" i="1" dirty="0"/>
              <a:t>Plak </a:t>
            </a:r>
            <a:r>
              <a:rPr lang="nl-NL" i="1" dirty="0" smtClean="0"/>
              <a:t>deze in je opdrachtenblad</a:t>
            </a:r>
            <a:endParaRPr lang="nl-NL" i="1" dirty="0"/>
          </a:p>
        </p:txBody>
      </p:sp>
      <p:pic>
        <p:nvPicPr>
          <p:cNvPr id="4" name="Afbeelding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50969" y="3785575"/>
            <a:ext cx="7298871" cy="2895123"/>
          </a:xfrm>
          <a:prstGeom prst="rect">
            <a:avLst/>
          </a:prstGeom>
        </p:spPr>
      </p:pic>
    </p:spTree>
    <p:extLst>
      <p:ext uri="{BB962C8B-B14F-4D97-AF65-F5344CB8AC3E}">
        <p14:creationId xmlns:p14="http://schemas.microsoft.com/office/powerpoint/2010/main" val="2265675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Inloggen op Noorderportal</a:t>
            </a:r>
            <a:endParaRPr lang="nl-NL" dirty="0"/>
          </a:p>
        </p:txBody>
      </p:sp>
      <p:sp>
        <p:nvSpPr>
          <p:cNvPr id="3" name="Tijdelijke aanduiding voor inhoud 2"/>
          <p:cNvSpPr>
            <a:spLocks noGrp="1"/>
          </p:cNvSpPr>
          <p:nvPr>
            <p:ph idx="1"/>
          </p:nvPr>
        </p:nvSpPr>
        <p:spPr/>
        <p:txBody>
          <a:bodyPr/>
          <a:lstStyle/>
          <a:p>
            <a:r>
              <a:rPr lang="nl-NL" dirty="0"/>
              <a:t>Het inloggen op </a:t>
            </a:r>
            <a:r>
              <a:rPr lang="nl-NL" dirty="0">
                <a:hlinkClick r:id="rId2"/>
              </a:rPr>
              <a:t>Noorderportal</a:t>
            </a:r>
            <a:r>
              <a:rPr lang="nl-NL" dirty="0"/>
              <a:t> doe je met een gebruikersnaam en wachtwoord.</a:t>
            </a:r>
          </a:p>
          <a:p>
            <a:r>
              <a:rPr lang="nl-NL" dirty="0"/>
              <a:t>Jouw </a:t>
            </a:r>
            <a:r>
              <a:rPr lang="nl-NL" b="1" dirty="0"/>
              <a:t>wachtwoord</a:t>
            </a:r>
            <a:r>
              <a:rPr lang="nl-NL" dirty="0"/>
              <a:t> staat in de brief die je hebt gekregen. Mocht je deze brief nog niet hebben ontvangen, meld je dan even bij de Frontoffice van jouw locatie.</a:t>
            </a:r>
          </a:p>
          <a:p>
            <a:r>
              <a:rPr lang="nl-NL" dirty="0"/>
              <a:t>Je gebruikersnaam (inlognaam) is hetzelfde als het </a:t>
            </a:r>
            <a:r>
              <a:rPr lang="nl-NL" b="1" dirty="0"/>
              <a:t>Noorderpoort-emailadres, </a:t>
            </a:r>
            <a:r>
              <a:rPr lang="nl-NL" dirty="0"/>
              <a:t>maar dan</a:t>
            </a:r>
            <a:r>
              <a:rPr lang="nl-NL" b="1" dirty="0"/>
              <a:t> zonder @st.noorderpoort.nl</a:t>
            </a:r>
            <a:endParaRPr lang="nl-NL" dirty="0"/>
          </a:p>
          <a:p>
            <a:endParaRPr lang="nl-NL" dirty="0"/>
          </a:p>
        </p:txBody>
      </p:sp>
      <p:pic>
        <p:nvPicPr>
          <p:cNvPr id="4" name="Afbeelding 3"/>
          <p:cNvPicPr>
            <a:picLocks noChangeAspect="1"/>
          </p:cNvPicPr>
          <p:nvPr/>
        </p:nvPicPr>
        <p:blipFill>
          <a:blip r:embed="rId3"/>
          <a:stretch>
            <a:fillRect/>
          </a:stretch>
        </p:blipFill>
        <p:spPr>
          <a:xfrm>
            <a:off x="7268663" y="5724804"/>
            <a:ext cx="4565198" cy="830036"/>
          </a:xfrm>
          <a:prstGeom prst="rect">
            <a:avLst/>
          </a:prstGeom>
        </p:spPr>
      </p:pic>
    </p:spTree>
    <p:extLst>
      <p:ext uri="{BB962C8B-B14F-4D97-AF65-F5344CB8AC3E}">
        <p14:creationId xmlns:p14="http://schemas.microsoft.com/office/powerpoint/2010/main" val="11442725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Kijkje nemen op </a:t>
            </a:r>
            <a:r>
              <a:rPr lang="nl-NL" dirty="0"/>
              <a:t>N</a:t>
            </a:r>
            <a:r>
              <a:rPr lang="nl-NL" dirty="0" smtClean="0"/>
              <a:t>oorderportal</a:t>
            </a:r>
            <a:endParaRPr lang="nl-NL" dirty="0"/>
          </a:p>
        </p:txBody>
      </p:sp>
      <p:sp>
        <p:nvSpPr>
          <p:cNvPr id="3" name="Tijdelijke aanduiding voor inhoud 2"/>
          <p:cNvSpPr>
            <a:spLocks noGrp="1"/>
          </p:cNvSpPr>
          <p:nvPr>
            <p:ph idx="1"/>
          </p:nvPr>
        </p:nvSpPr>
        <p:spPr>
          <a:xfrm>
            <a:off x="2063931" y="1632857"/>
            <a:ext cx="9688875" cy="4617999"/>
          </a:xfrm>
        </p:spPr>
        <p:txBody>
          <a:bodyPr>
            <a:normAutofit/>
          </a:bodyPr>
          <a:lstStyle/>
          <a:p>
            <a:r>
              <a:rPr lang="nl-NL" dirty="0" smtClean="0"/>
              <a:t>Kijk mee om te zien wat alles op Noorderportal is: </a:t>
            </a:r>
            <a:r>
              <a:rPr lang="nl-NL" dirty="0" smtClean="0">
                <a:hlinkClick r:id="rId2"/>
              </a:rPr>
              <a:t>link</a:t>
            </a:r>
            <a:endParaRPr lang="nl-NL" dirty="0" smtClean="0"/>
          </a:p>
          <a:p>
            <a:endParaRPr lang="nl-NL" dirty="0"/>
          </a:p>
          <a:p>
            <a:endParaRPr lang="nl-NL" dirty="0" smtClean="0"/>
          </a:p>
          <a:p>
            <a:endParaRPr lang="nl-NL" dirty="0"/>
          </a:p>
        </p:txBody>
      </p:sp>
      <p:pic>
        <p:nvPicPr>
          <p:cNvPr id="4" name="Afbeelding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0908" y="2690948"/>
            <a:ext cx="4225972" cy="3344091"/>
          </a:xfrm>
          <a:prstGeom prst="rect">
            <a:avLst/>
          </a:prstGeom>
        </p:spPr>
      </p:pic>
    </p:spTree>
    <p:extLst>
      <p:ext uri="{BB962C8B-B14F-4D97-AF65-F5344CB8AC3E}">
        <p14:creationId xmlns:p14="http://schemas.microsoft.com/office/powerpoint/2010/main" val="10041032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Opdrachten</a:t>
            </a:r>
            <a:endParaRPr lang="nl-NL" dirty="0"/>
          </a:p>
        </p:txBody>
      </p:sp>
      <p:sp>
        <p:nvSpPr>
          <p:cNvPr id="3" name="Tijdelijke aanduiding voor inhoud 2"/>
          <p:cNvSpPr>
            <a:spLocks noGrp="1"/>
          </p:cNvSpPr>
          <p:nvPr>
            <p:ph idx="1"/>
          </p:nvPr>
        </p:nvSpPr>
        <p:spPr>
          <a:xfrm>
            <a:off x="2589212" y="2133599"/>
            <a:ext cx="9415554" cy="4371703"/>
          </a:xfrm>
        </p:spPr>
        <p:txBody>
          <a:bodyPr>
            <a:normAutofit/>
          </a:bodyPr>
          <a:lstStyle/>
          <a:p>
            <a:r>
              <a:rPr lang="nl-NL" dirty="0" smtClean="0"/>
              <a:t> </a:t>
            </a:r>
            <a:r>
              <a:rPr lang="nl-NL" dirty="0"/>
              <a:t>Maak de volgende </a:t>
            </a:r>
            <a:r>
              <a:rPr lang="nl-NL" dirty="0" smtClean="0"/>
              <a:t>opdrachten (</a:t>
            </a:r>
            <a:r>
              <a:rPr lang="nl-NL" u="sng" dirty="0" smtClean="0"/>
              <a:t>Deze kan je ook downloaden van de Wiki</a:t>
            </a:r>
            <a:r>
              <a:rPr lang="nl-NL" dirty="0" smtClean="0"/>
              <a:t>):</a:t>
            </a:r>
            <a:endParaRPr lang="nl-NL" dirty="0"/>
          </a:p>
          <a:p>
            <a:pPr>
              <a:buFont typeface="+mj-lt"/>
              <a:buAutoNum type="arabicPeriod"/>
            </a:pPr>
            <a:r>
              <a:rPr lang="nl-NL" dirty="0"/>
              <a:t>Hoe stel je </a:t>
            </a:r>
            <a:r>
              <a:rPr lang="nl-NL" b="1" i="1" dirty="0"/>
              <a:t>mijn apps</a:t>
            </a:r>
            <a:r>
              <a:rPr lang="nl-NL" dirty="0"/>
              <a:t> in?</a:t>
            </a:r>
          </a:p>
          <a:p>
            <a:pPr>
              <a:buFont typeface="+mj-lt"/>
              <a:buAutoNum type="arabicPeriod"/>
            </a:pPr>
            <a:r>
              <a:rPr lang="nl-NL" dirty="0"/>
              <a:t>Wat voor informatie kun je vinden in het onderdeel Actueel binnen Noorderpoort?</a:t>
            </a:r>
          </a:p>
          <a:p>
            <a:pPr>
              <a:buFont typeface="+mj-lt"/>
              <a:buAutoNum type="arabicPeriod"/>
            </a:pPr>
            <a:r>
              <a:rPr lang="nl-NL" dirty="0"/>
              <a:t>Wat voor meldingen krijg je onder Student melding?</a:t>
            </a:r>
          </a:p>
          <a:p>
            <a:pPr>
              <a:buFont typeface="+mj-lt"/>
              <a:buAutoNum type="arabicPeriod"/>
            </a:pPr>
            <a:r>
              <a:rPr lang="nl-NL" dirty="0"/>
              <a:t>Onder welk kopje staat jouw rooster?</a:t>
            </a:r>
          </a:p>
          <a:p>
            <a:pPr>
              <a:buFont typeface="+mj-lt"/>
              <a:buAutoNum type="arabicPeriod"/>
            </a:pPr>
            <a:r>
              <a:rPr lang="nl-NL" dirty="0"/>
              <a:t>Stel een favoriet in  op Noorderportal van:</a:t>
            </a:r>
          </a:p>
          <a:p>
            <a:pPr>
              <a:buFont typeface="+mj-lt"/>
              <a:buAutoNum type="arabicPeriod"/>
            </a:pPr>
            <a:r>
              <a:rPr lang="nl-NL" dirty="0"/>
              <a:t>de wiki van Servicemedewerker Breed</a:t>
            </a:r>
          </a:p>
          <a:p>
            <a:pPr>
              <a:buFont typeface="+mj-lt"/>
              <a:buAutoNum type="arabicPeriod"/>
            </a:pPr>
            <a:r>
              <a:rPr lang="nl-NL" dirty="0"/>
              <a:t>de site van Werken met allround.</a:t>
            </a:r>
          </a:p>
          <a:p>
            <a:endParaRPr lang="nl-NL" dirty="0" smtClean="0"/>
          </a:p>
          <a:p>
            <a:r>
              <a:rPr lang="nl-NL" dirty="0" smtClean="0"/>
              <a:t>Lever deze opdrachten in via </a:t>
            </a:r>
            <a:r>
              <a:rPr lang="nl-NL" b="1" dirty="0" smtClean="0"/>
              <a:t>It’s </a:t>
            </a:r>
            <a:r>
              <a:rPr lang="nl-NL" b="1" dirty="0" err="1" smtClean="0"/>
              <a:t>learning</a:t>
            </a:r>
            <a:r>
              <a:rPr lang="nl-NL" b="1" dirty="0" smtClean="0"/>
              <a:t> </a:t>
            </a:r>
            <a:r>
              <a:rPr lang="nl-NL" dirty="0" smtClean="0"/>
              <a:t>of stop ze in een </a:t>
            </a:r>
            <a:r>
              <a:rPr lang="nl-NL" b="1" dirty="0" smtClean="0"/>
              <a:t>digitaal portfolio</a:t>
            </a:r>
            <a:endParaRPr lang="nl-NL" b="1" dirty="0"/>
          </a:p>
        </p:txBody>
      </p:sp>
    </p:spTree>
    <p:extLst>
      <p:ext uri="{BB962C8B-B14F-4D97-AF65-F5344CB8AC3E}">
        <p14:creationId xmlns:p14="http://schemas.microsoft.com/office/powerpoint/2010/main" val="35398014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Noorderportal op je telefoon</a:t>
            </a:r>
            <a:endParaRPr lang="nl-NL" dirty="0"/>
          </a:p>
        </p:txBody>
      </p:sp>
      <p:pic>
        <p:nvPicPr>
          <p:cNvPr id="4" name="Tijdelijke aanduiding voor inhoud 3"/>
          <p:cNvPicPr>
            <a:picLocks noGrp="1" noChangeAspect="1"/>
          </p:cNvPicPr>
          <p:nvPr>
            <p:ph idx="1"/>
          </p:nvPr>
        </p:nvPicPr>
        <p:blipFill>
          <a:blip r:embed="rId2"/>
          <a:stretch>
            <a:fillRect/>
          </a:stretch>
        </p:blipFill>
        <p:spPr>
          <a:xfrm>
            <a:off x="2592925" y="1494390"/>
            <a:ext cx="7024825" cy="5162043"/>
          </a:xfrm>
          <a:prstGeom prst="rect">
            <a:avLst/>
          </a:prstGeom>
        </p:spPr>
      </p:pic>
    </p:spTree>
    <p:extLst>
      <p:ext uri="{BB962C8B-B14F-4D97-AF65-F5344CB8AC3E}">
        <p14:creationId xmlns:p14="http://schemas.microsoft.com/office/powerpoint/2010/main" val="7578338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Wachtwoord Registreren en wijzigen</a:t>
            </a:r>
            <a:endParaRPr lang="nl-NL" dirty="0"/>
          </a:p>
        </p:txBody>
      </p:sp>
      <p:sp>
        <p:nvSpPr>
          <p:cNvPr id="3" name="Tijdelijke aanduiding voor inhoud 2"/>
          <p:cNvSpPr>
            <a:spLocks noGrp="1"/>
          </p:cNvSpPr>
          <p:nvPr>
            <p:ph idx="1"/>
          </p:nvPr>
        </p:nvSpPr>
        <p:spPr>
          <a:xfrm>
            <a:off x="2116183" y="1423851"/>
            <a:ext cx="9388429" cy="5290457"/>
          </a:xfrm>
        </p:spPr>
        <p:txBody>
          <a:bodyPr>
            <a:normAutofit/>
          </a:bodyPr>
          <a:lstStyle/>
          <a:p>
            <a:r>
              <a:rPr lang="nl-NL" dirty="0"/>
              <a:t>Het vergeten van een wachtwoord kun je misschien niet voorkomen, maar je kunt wel een voorzorgsmaatregel nemen die ervoor zorgt dat je zelf je wachtwoord kunt resetten als je je wachtwoord niet meer weet te herinneren.</a:t>
            </a:r>
          </a:p>
          <a:p>
            <a:r>
              <a:rPr lang="nl-NL" dirty="0"/>
              <a:t>Dat kun je doen door eerst je wachtwoord </a:t>
            </a:r>
            <a:r>
              <a:rPr lang="nl-NL" b="1" dirty="0"/>
              <a:t>eenmalig</a:t>
            </a:r>
            <a:r>
              <a:rPr lang="nl-NL" dirty="0"/>
              <a:t> te registreren op </a:t>
            </a:r>
            <a:r>
              <a:rPr lang="nl-NL" u="sng" dirty="0">
                <a:hlinkClick r:id="rId2"/>
              </a:rPr>
              <a:t>Noorderportal</a:t>
            </a:r>
            <a:r>
              <a:rPr lang="nl-NL" dirty="0"/>
              <a:t> via de tegel </a:t>
            </a:r>
            <a:r>
              <a:rPr lang="nl-NL" b="1" dirty="0"/>
              <a:t>Wachtwoord registreren</a:t>
            </a:r>
            <a:endParaRPr lang="nl-NL" dirty="0"/>
          </a:p>
          <a:p>
            <a:r>
              <a:rPr lang="nl-NL" dirty="0"/>
              <a:t>Ben je dan je wachtwoord kwijt, dan kun je je wachtwoord via de tegel </a:t>
            </a:r>
            <a:r>
              <a:rPr lang="nl-NL" b="1" dirty="0"/>
              <a:t>Wachtwoord wijzigen</a:t>
            </a:r>
            <a:r>
              <a:rPr lang="nl-NL" dirty="0"/>
              <a:t> resetten.</a:t>
            </a:r>
            <a:br>
              <a:rPr lang="nl-NL" dirty="0"/>
            </a:br>
            <a:r>
              <a:rPr lang="nl-NL" dirty="0"/>
              <a:t> </a:t>
            </a:r>
          </a:p>
          <a:p>
            <a:pPr lvl="0"/>
            <a:r>
              <a:rPr lang="nl-NL" dirty="0"/>
              <a:t>Er wordt je gevraagd drie persoonlijke vragen te beantwoorden. Die zijn bedoeld om jezelf bij het wijzigen van je wachtwoord te kunnen identificeren</a:t>
            </a:r>
            <a:r>
              <a:rPr lang="nl-NL" dirty="0" smtClean="0"/>
              <a:t>.</a:t>
            </a:r>
            <a:br>
              <a:rPr lang="nl-NL" dirty="0" smtClean="0"/>
            </a:br>
            <a:r>
              <a:rPr lang="nl-NL" i="1" dirty="0" smtClean="0"/>
              <a:t>(Tip: Schrijf je antwoorden ergens op)</a:t>
            </a:r>
            <a:endParaRPr lang="nl-NL" i="1" dirty="0"/>
          </a:p>
          <a:p>
            <a:pPr lvl="0"/>
            <a:r>
              <a:rPr lang="nl-NL" dirty="0"/>
              <a:t>Nadat je je wachtwoord geregistreerd hebt, kun je zelf het wachtwoord wijzigen op elk moment dat jij dat wilt.</a:t>
            </a:r>
          </a:p>
          <a:p>
            <a:pPr lvl="0"/>
            <a:r>
              <a:rPr lang="nl-NL" dirty="0"/>
              <a:t>Uitleg over hoe je dit doet zie je in het </a:t>
            </a:r>
            <a:r>
              <a:rPr lang="nl-NL" u="sng" dirty="0" smtClean="0"/>
              <a:t>filmpje in de Wiki</a:t>
            </a:r>
            <a:r>
              <a:rPr lang="nl-NL" dirty="0" smtClean="0"/>
              <a:t>.</a:t>
            </a:r>
            <a:endParaRPr lang="nl-NL" dirty="0"/>
          </a:p>
          <a:p>
            <a:endParaRPr lang="nl-NL" dirty="0" smtClean="0"/>
          </a:p>
          <a:p>
            <a:endParaRPr lang="nl-NL" dirty="0"/>
          </a:p>
        </p:txBody>
      </p:sp>
    </p:spTree>
    <p:extLst>
      <p:ext uri="{BB962C8B-B14F-4D97-AF65-F5344CB8AC3E}">
        <p14:creationId xmlns:p14="http://schemas.microsoft.com/office/powerpoint/2010/main" val="3174091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Opdrachten</a:t>
            </a:r>
            <a:endParaRPr lang="nl-NL" dirty="0"/>
          </a:p>
        </p:txBody>
      </p:sp>
      <p:sp>
        <p:nvSpPr>
          <p:cNvPr id="3" name="Tijdelijke aanduiding voor inhoud 2"/>
          <p:cNvSpPr>
            <a:spLocks noGrp="1"/>
          </p:cNvSpPr>
          <p:nvPr>
            <p:ph idx="1"/>
          </p:nvPr>
        </p:nvSpPr>
        <p:spPr/>
        <p:txBody>
          <a:bodyPr/>
          <a:lstStyle/>
          <a:p>
            <a:r>
              <a:rPr lang="nl-NL" b="1" dirty="0"/>
              <a:t>Opdrachten</a:t>
            </a:r>
            <a:r>
              <a:rPr lang="nl-NL" dirty="0"/>
              <a:t/>
            </a:r>
            <a:br>
              <a:rPr lang="nl-NL" dirty="0"/>
            </a:br>
            <a:r>
              <a:rPr lang="nl-NL" dirty="0"/>
              <a:t>1. Wijzig nu je wachtwoord als je dit nog niet had gedaan.</a:t>
            </a:r>
          </a:p>
          <a:p>
            <a:r>
              <a:rPr lang="nl-NL" dirty="0"/>
              <a:t>2. Ga naar </a:t>
            </a:r>
            <a:r>
              <a:rPr lang="nl-NL" u="sng" dirty="0">
                <a:hlinkClick r:id="rId2"/>
              </a:rPr>
              <a:t>Weten en Regelen</a:t>
            </a:r>
            <a:r>
              <a:rPr lang="nl-NL" dirty="0"/>
              <a:t> </a:t>
            </a:r>
            <a:r>
              <a:rPr lang="nl-NL" dirty="0" smtClean="0"/>
              <a:t>op Noorderportal en </a:t>
            </a:r>
            <a:r>
              <a:rPr lang="nl-NL" dirty="0"/>
              <a:t>beantwoord de volgende vragen:</a:t>
            </a:r>
          </a:p>
          <a:p>
            <a:r>
              <a:rPr lang="nl-NL" dirty="0"/>
              <a:t>  a. Uit hoeveel tekens moet je wachtwoord bestaan?</a:t>
            </a:r>
            <a:br>
              <a:rPr lang="nl-NL" dirty="0"/>
            </a:br>
            <a:r>
              <a:rPr lang="nl-NL" dirty="0"/>
              <a:t>  b. Hoe vaak moet je je wachtwoord wijzigen?</a:t>
            </a:r>
            <a:br>
              <a:rPr lang="nl-NL" dirty="0"/>
            </a:br>
            <a:r>
              <a:rPr lang="nl-NL" dirty="0"/>
              <a:t>  c. Wat voor tekens moet je gebruiken?</a:t>
            </a:r>
            <a:br>
              <a:rPr lang="nl-NL" dirty="0"/>
            </a:br>
            <a:r>
              <a:rPr lang="nl-NL" dirty="0"/>
              <a:t>  d. Waar moet je rekening mee houden als je je wachtwoord verandert?</a:t>
            </a:r>
          </a:p>
          <a:p>
            <a:endParaRPr lang="nl-NL" dirty="0"/>
          </a:p>
        </p:txBody>
      </p:sp>
    </p:spTree>
    <p:extLst>
      <p:ext uri="{BB962C8B-B14F-4D97-AF65-F5344CB8AC3E}">
        <p14:creationId xmlns:p14="http://schemas.microsoft.com/office/powerpoint/2010/main" val="19117846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Je Noorderpoort E-mail</a:t>
            </a:r>
            <a:endParaRPr lang="nl-NL" dirty="0"/>
          </a:p>
        </p:txBody>
      </p:sp>
      <p:sp>
        <p:nvSpPr>
          <p:cNvPr id="3" name="Tijdelijke aanduiding voor inhoud 2"/>
          <p:cNvSpPr>
            <a:spLocks noGrp="1"/>
          </p:cNvSpPr>
          <p:nvPr>
            <p:ph idx="1"/>
          </p:nvPr>
        </p:nvSpPr>
        <p:spPr/>
        <p:txBody>
          <a:bodyPr/>
          <a:lstStyle/>
          <a:p>
            <a:r>
              <a:rPr lang="nl-NL" dirty="0" smtClean="0"/>
              <a:t>We </a:t>
            </a:r>
            <a:r>
              <a:rPr lang="nl-NL" dirty="0"/>
              <a:t>gaan ervan uit dat je minstens éénmaal per (school)dag je mail checkt en indien nodig </a:t>
            </a:r>
            <a:r>
              <a:rPr lang="nl-NL" dirty="0" smtClean="0"/>
              <a:t>vaker</a:t>
            </a:r>
          </a:p>
          <a:p>
            <a:endParaRPr lang="nl-NL" dirty="0"/>
          </a:p>
          <a:p>
            <a:r>
              <a:rPr lang="nl-NL" dirty="0" smtClean="0"/>
              <a:t>Doorsturen naar eigen mail kan. </a:t>
            </a:r>
            <a:r>
              <a:rPr lang="nl-NL" b="1" u="sng" dirty="0" smtClean="0"/>
              <a:t>(Niet alles wordt altijd goed doorgestuurd dus check ook je schoolmail)</a:t>
            </a:r>
            <a:endParaRPr lang="nl-NL" b="1" u="sng" dirty="0"/>
          </a:p>
        </p:txBody>
      </p:sp>
      <p:pic>
        <p:nvPicPr>
          <p:cNvPr id="4" name="Afbeelding 3"/>
          <p:cNvPicPr>
            <a:picLocks noChangeAspect="1"/>
          </p:cNvPicPr>
          <p:nvPr/>
        </p:nvPicPr>
        <p:blipFill>
          <a:blip r:embed="rId2"/>
          <a:stretch>
            <a:fillRect/>
          </a:stretch>
        </p:blipFill>
        <p:spPr>
          <a:xfrm>
            <a:off x="8113984" y="361950"/>
            <a:ext cx="3743325" cy="1543050"/>
          </a:xfrm>
          <a:prstGeom prst="rect">
            <a:avLst/>
          </a:prstGeom>
        </p:spPr>
      </p:pic>
      <p:pic>
        <p:nvPicPr>
          <p:cNvPr id="5" name="Afbeelding 4"/>
          <p:cNvPicPr>
            <a:picLocks noChangeAspect="1"/>
          </p:cNvPicPr>
          <p:nvPr/>
        </p:nvPicPr>
        <p:blipFill>
          <a:blip r:embed="rId3"/>
          <a:stretch>
            <a:fillRect/>
          </a:stretch>
        </p:blipFill>
        <p:spPr>
          <a:xfrm>
            <a:off x="2812233" y="3896136"/>
            <a:ext cx="7591425" cy="2752725"/>
          </a:xfrm>
          <a:prstGeom prst="rect">
            <a:avLst/>
          </a:prstGeom>
        </p:spPr>
      </p:pic>
    </p:spTree>
    <p:extLst>
      <p:ext uri="{BB962C8B-B14F-4D97-AF65-F5344CB8AC3E}">
        <p14:creationId xmlns:p14="http://schemas.microsoft.com/office/powerpoint/2010/main" val="690547429"/>
      </p:ext>
    </p:extLst>
  </p:cSld>
  <p:clrMapOvr>
    <a:masterClrMapping/>
  </p:clrMapOvr>
</p:sld>
</file>

<file path=ppt/theme/theme1.xml><?xml version="1.0" encoding="utf-8"?>
<a:theme xmlns:a="http://schemas.openxmlformats.org/drawingml/2006/main" name="Sliert">
  <a:themeElements>
    <a:clrScheme name="Sliert">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Sliert">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ert">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69</TotalTime>
  <Words>310</Words>
  <Application>Microsoft Office PowerPoint</Application>
  <PresentationFormat>Breedbeeld</PresentationFormat>
  <Paragraphs>39</Paragraphs>
  <Slides>9</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9</vt:i4>
      </vt:variant>
    </vt:vector>
  </HeadingPairs>
  <TitlesOfParts>
    <vt:vector size="13" baseType="lpstr">
      <vt:lpstr>Arial</vt:lpstr>
      <vt:lpstr>Century Gothic</vt:lpstr>
      <vt:lpstr>Wingdings 3</vt:lpstr>
      <vt:lpstr>Sliert</vt:lpstr>
      <vt:lpstr>Digitaal vaardig</vt:lpstr>
      <vt:lpstr>Wat is digitaal vaardig?</vt:lpstr>
      <vt:lpstr>Inloggen op Noorderportal</vt:lpstr>
      <vt:lpstr>Kijkje nemen op Noorderportal</vt:lpstr>
      <vt:lpstr>Opdrachten</vt:lpstr>
      <vt:lpstr>Noorderportal op je telefoon</vt:lpstr>
      <vt:lpstr>Wachtwoord Registreren en wijzigen</vt:lpstr>
      <vt:lpstr>Opdrachten</vt:lpstr>
      <vt:lpstr>Je Noorderpoort E-mail</vt:lpstr>
    </vt:vector>
  </TitlesOfParts>
  <Company>Noorderpoort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Digitaal vaardig</dc:title>
  <dc:creator>Jente van der Mei</dc:creator>
  <cp:lastModifiedBy>Jente van der Mei</cp:lastModifiedBy>
  <cp:revision>6</cp:revision>
  <dcterms:created xsi:type="dcterms:W3CDTF">2018-09-07T07:05:15Z</dcterms:created>
  <dcterms:modified xsi:type="dcterms:W3CDTF">2018-09-07T08:14:21Z</dcterms:modified>
</cp:coreProperties>
</file>