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82" autoAdjust="0"/>
  </p:normalViewPr>
  <p:slideViewPr>
    <p:cSldViewPr snapToGrid="0">
      <p:cViewPr varScale="1">
        <p:scale>
          <a:sx n="80" d="100"/>
          <a:sy n="80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93C20-035E-4D5B-822E-A9DAE5F2D443}" type="datetimeFigureOut">
              <a:rPr lang="nl-NL" smtClean="0"/>
              <a:t>16-12-2018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4299C-F6AD-4BFB-805C-DF4D610125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75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D490-6D7F-47D8-88AC-72BE030B8109}" type="datetime1">
              <a:rPr lang="nl-NL" smtClean="0"/>
              <a:t>16-12-2018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Steenspil                                                                                                                                                                                         Keuzedeel: Voeding hoe maak je het?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913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CC63-B2DC-42DC-8E6F-7C75F7A46893}" type="datetime1">
              <a:rPr lang="nl-NL" smtClean="0"/>
              <a:t>16-12-2018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Steenspil                                                                                                                                                                                         Keuzedeel: Voeding hoe maak je het?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877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CC5D-2CF3-4B34-B01A-80CC67FD7191}" type="datetime1">
              <a:rPr lang="nl-NL" smtClean="0"/>
              <a:t>16-12-2018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Steenspil                                                                                                                                                                                         Keuzedeel: Voeding hoe maak je het?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970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75AC-993A-4336-910C-BF98AB1C3D07}" type="datetime1">
              <a:rPr lang="nl-NL" smtClean="0"/>
              <a:t>16-12-2018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Steenspil                                                                                                                                                                                         Keuzedeel: Voeding hoe maak je het?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95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3C01-5760-4CC8-B8CE-E19945FDADE5}" type="datetime1">
              <a:rPr lang="nl-NL" smtClean="0"/>
              <a:t>16-12-2018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Steenspil                                                                                                                                                                                         Keuzedeel: Voeding hoe maak je het?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532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DCC6-279D-401B-8E14-B01502EB7DD3}" type="datetime1">
              <a:rPr lang="nl-NL" smtClean="0"/>
              <a:t>16-12-2018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Steenspil                                                                                                                                                                                         Keuzedeel: Voeding hoe maak je het?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80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B838-619A-49BC-9F77-1EEB69BAEF47}" type="datetime1">
              <a:rPr lang="nl-NL" smtClean="0"/>
              <a:t>16-12-2018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Steenspil                                                                                                                                                                                         Keuzedeel: Voeding hoe maak je het?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41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FC1A-9463-400F-8656-780B6CF1F380}" type="datetime1">
              <a:rPr lang="nl-NL" smtClean="0"/>
              <a:t>16-12-2018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Steenspil                                                                                                                                                                                         Keuzedeel: Voeding hoe maak je het?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89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55D5-0122-4254-A165-50D11443D65C}" type="datetime1">
              <a:rPr lang="nl-NL" smtClean="0"/>
              <a:t>16-12-2018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Steenspil                                                                                                                                                                                         Keuzedeel: Voeding hoe maak je het?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57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E256-8171-48AB-ABC7-AAE2A3119991}" type="datetime1">
              <a:rPr lang="nl-NL" smtClean="0"/>
              <a:t>16-12-2018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Steenspil                                                                                                                                                                                         Keuzedeel: Voeding hoe maak je het?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755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EAAF-4171-4BE8-B281-B65CC529E7D0}" type="datetime1">
              <a:rPr lang="nl-NL" smtClean="0"/>
              <a:t>16-12-2018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Steenspil                                                                                                                                                                                         Keuzedeel: Voeding hoe maak je het?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618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2D525-237C-4437-9A8E-466B31CD4D05}" type="datetime1">
              <a:rPr lang="nl-NL" smtClean="0"/>
              <a:t>16-12-2018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Steenspil                                                                                                                                                                                         Keuzedeel: Voeding hoe maak je het?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76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115" y="2991530"/>
            <a:ext cx="8229600" cy="279082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766457" y="1480456"/>
            <a:ext cx="5225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Trends in voeding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63DF09-3F78-4B00-9612-F8B9F36BA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nl-NL" dirty="0"/>
              <a:t>Steenspil                                                                                                                                               			                                       Keuzedeel: Voeding hoe maak je het?</a:t>
            </a:r>
          </a:p>
        </p:txBody>
      </p:sp>
    </p:spTree>
    <p:extLst>
      <p:ext uri="{BB962C8B-B14F-4D97-AF65-F5344CB8AC3E}">
        <p14:creationId xmlns:p14="http://schemas.microsoft.com/office/powerpoint/2010/main" val="2172248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/>
          <a:stretch>
            <a:fillRect/>
          </a:stretch>
        </p:blipFill>
        <p:spPr>
          <a:xfrm>
            <a:off x="2740660" y="184785"/>
            <a:ext cx="6710680" cy="648843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79918" y="709127"/>
            <a:ext cx="27618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Gezonde voeding:</a:t>
            </a:r>
          </a:p>
          <a:p>
            <a:endParaRPr lang="nl-NL" dirty="0"/>
          </a:p>
          <a:p>
            <a:r>
              <a:rPr lang="nl-NL" dirty="0"/>
              <a:t>gebruik de schijf van 5</a:t>
            </a:r>
          </a:p>
          <a:p>
            <a:r>
              <a:rPr lang="nl-NL" dirty="0"/>
              <a:t>maar …</a:t>
            </a:r>
          </a:p>
          <a:p>
            <a:r>
              <a:rPr lang="nl-NL" dirty="0"/>
              <a:t>maak groene vak groter </a:t>
            </a:r>
          </a:p>
          <a:p>
            <a:r>
              <a:rPr lang="nl-NL" dirty="0"/>
              <a:t>en het oranje vak kleiner</a:t>
            </a:r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3B473401-04D2-4D42-AF04-42BA480D5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nl-NL" dirty="0"/>
              <a:t>Steenspil                                                                                                                                  			                                                       Keuzedeel: Voeding hoe maak je het?</a:t>
            </a:r>
          </a:p>
        </p:txBody>
      </p:sp>
    </p:spTree>
    <p:extLst>
      <p:ext uri="{BB962C8B-B14F-4D97-AF65-F5344CB8AC3E}">
        <p14:creationId xmlns:p14="http://schemas.microsoft.com/office/powerpoint/2010/main" val="226670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360713" y="1142999"/>
            <a:ext cx="4223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gezonder</a:t>
            </a:r>
          </a:p>
        </p:txBody>
      </p:sp>
      <p:sp>
        <p:nvSpPr>
          <p:cNvPr id="3" name="AutoShape 2" descr="Afbeeldingsresultaat voor e nummers op verpakkin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333" y="2011136"/>
            <a:ext cx="3648075" cy="25527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342" y="2015357"/>
            <a:ext cx="4669291" cy="2544258"/>
          </a:xfrm>
          <a:prstGeom prst="rect">
            <a:avLst/>
          </a:prstGeom>
        </p:spPr>
      </p:pic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D09F93E7-7954-4C87-867C-D97755312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nl-NL" dirty="0"/>
              <a:t>Steenspil                                                                                                                                  			                                                       Keuzedeel: Voeding hoe maak je het?</a:t>
            </a:r>
          </a:p>
        </p:txBody>
      </p:sp>
    </p:spTree>
    <p:extLst>
      <p:ext uri="{BB962C8B-B14F-4D97-AF65-F5344CB8AC3E}">
        <p14:creationId xmlns:p14="http://schemas.microsoft.com/office/powerpoint/2010/main" val="362906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944" y="617763"/>
            <a:ext cx="5789158" cy="596151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40229" y="947056"/>
            <a:ext cx="26363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Kleurstoffen</a:t>
            </a:r>
          </a:p>
          <a:p>
            <a:endParaRPr lang="nl-NL" sz="3600" dirty="0"/>
          </a:p>
          <a:p>
            <a:r>
              <a:rPr lang="nl-NL" dirty="0"/>
              <a:t>chemisch of natuurlijk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76880C5-BBB1-44CD-8AF3-6FB193D00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nl-NL" dirty="0"/>
              <a:t>Steenspil                                                                                                                                  			                                                       Keuzedeel: Voeding hoe maak je het?</a:t>
            </a:r>
          </a:p>
        </p:txBody>
      </p:sp>
    </p:spTree>
    <p:extLst>
      <p:ext uri="{BB962C8B-B14F-4D97-AF65-F5344CB8AC3E}">
        <p14:creationId xmlns:p14="http://schemas.microsoft.com/office/powerpoint/2010/main" val="1213012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298" y="126206"/>
            <a:ext cx="6200775" cy="37814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662" y="4256314"/>
            <a:ext cx="2678167" cy="190159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741" y="3907631"/>
            <a:ext cx="3552839" cy="259896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47870" y="794657"/>
            <a:ext cx="490790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Verpakking</a:t>
            </a:r>
          </a:p>
          <a:p>
            <a:r>
              <a:rPr lang="nl-NL" dirty="0"/>
              <a:t>Duurzaam is verstandig omgaan met natuurlijke grondstoffen: </a:t>
            </a:r>
          </a:p>
          <a:p>
            <a:endParaRPr lang="nl-NL" dirty="0"/>
          </a:p>
          <a:p>
            <a:r>
              <a:rPr lang="nl-NL" dirty="0">
                <a:solidFill>
                  <a:srgbClr val="C00000"/>
                </a:solidFill>
              </a:rPr>
              <a:t>hoeveelheid</a:t>
            </a:r>
            <a:r>
              <a:rPr lang="nl-NL" dirty="0"/>
              <a:t>: is de verpakking nodig?</a:t>
            </a:r>
          </a:p>
          <a:p>
            <a:endParaRPr lang="nl-NL" dirty="0"/>
          </a:p>
          <a:p>
            <a:r>
              <a:rPr lang="nl-NL" dirty="0">
                <a:solidFill>
                  <a:srgbClr val="C00000"/>
                </a:solidFill>
              </a:rPr>
              <a:t>grondstof</a:t>
            </a:r>
            <a:r>
              <a:rPr lang="nl-NL" dirty="0"/>
              <a:t>: is het schaars of hernieuwbaar </a:t>
            </a:r>
          </a:p>
          <a:p>
            <a:r>
              <a:rPr lang="nl-NL" dirty="0"/>
              <a:t>(groeit het terug zoals hout en zetmeel: karton, papier</a:t>
            </a:r>
          </a:p>
          <a:p>
            <a:r>
              <a:rPr lang="nl-NL" dirty="0"/>
              <a:t>/ of suikerriet: </a:t>
            </a:r>
            <a:r>
              <a:rPr lang="nl-NL" dirty="0" err="1"/>
              <a:t>bioplastic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>
                <a:solidFill>
                  <a:srgbClr val="C00000"/>
                </a:solidFill>
              </a:rPr>
              <a:t>afbreekbaar of recyclebaar</a:t>
            </a:r>
          </a:p>
          <a:p>
            <a:endParaRPr lang="nl-NL" dirty="0"/>
          </a:p>
          <a:p>
            <a:endParaRPr lang="nl-NL" dirty="0"/>
          </a:p>
          <a:p>
            <a:endParaRPr lang="nl-NL" sz="2400" dirty="0"/>
          </a:p>
        </p:txBody>
      </p: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9318A158-BC36-40DB-B645-CE690EA1A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nl-NL" dirty="0"/>
              <a:t>Steenspil                                                                                                                                  			                                                       Keuzedeel: Voeding hoe maak je het?</a:t>
            </a:r>
          </a:p>
        </p:txBody>
      </p:sp>
    </p:spTree>
    <p:extLst>
      <p:ext uri="{BB962C8B-B14F-4D97-AF65-F5344CB8AC3E}">
        <p14:creationId xmlns:p14="http://schemas.microsoft.com/office/powerpoint/2010/main" val="71489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75657" y="936170"/>
            <a:ext cx="2002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Fast</a:t>
            </a:r>
            <a:r>
              <a:rPr lang="nl-NL" sz="3600" dirty="0"/>
              <a:t> food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629" y="832076"/>
            <a:ext cx="7991475" cy="5476875"/>
          </a:xfrm>
          <a:prstGeom prst="rect">
            <a:avLst/>
          </a:prstGeom>
        </p:spPr>
      </p:pic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81429AFA-351A-491D-9FA3-89DCCA29A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nl-NL" dirty="0"/>
              <a:t>Steenspil                                                                                                                                  			                                                       Keuzedeel: Voeding hoe maak je het?</a:t>
            </a:r>
          </a:p>
        </p:txBody>
      </p:sp>
    </p:spTree>
    <p:extLst>
      <p:ext uri="{BB962C8B-B14F-4D97-AF65-F5344CB8AC3E}">
        <p14:creationId xmlns:p14="http://schemas.microsoft.com/office/powerpoint/2010/main" val="985992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610" y="1388915"/>
            <a:ext cx="8731334" cy="491391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2114" y="794656"/>
            <a:ext cx="7565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= massaproductie  </a:t>
            </a:r>
            <a:r>
              <a:rPr lang="nl-NL" dirty="0"/>
              <a:t>alles hetzelfde, lange houdbaarheid</a:t>
            </a:r>
            <a:endParaRPr lang="nl-NL" sz="3600" dirty="0"/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4974E34C-799B-4EB0-90D3-BA4C46696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nl-NL" dirty="0"/>
              <a:t>Steenspil                                                                                                                                  			                                                       Keuzedeel: Voeding hoe maak je het?</a:t>
            </a:r>
          </a:p>
        </p:txBody>
      </p:sp>
    </p:spTree>
    <p:extLst>
      <p:ext uri="{BB962C8B-B14F-4D97-AF65-F5344CB8AC3E}">
        <p14:creationId xmlns:p14="http://schemas.microsoft.com/office/powerpoint/2010/main" val="1250153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77" y="352424"/>
            <a:ext cx="3419475" cy="28003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854" y="476250"/>
            <a:ext cx="4295775" cy="5600700"/>
          </a:xfrm>
          <a:prstGeom prst="rect">
            <a:avLst/>
          </a:prstGeom>
        </p:spPr>
      </p:pic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4DC45429-2F1C-4DAB-99C4-9792EB211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nl-NL" dirty="0"/>
              <a:t>Steenspil                                                                                                                                  			                                                       Keuzedeel: Voeding hoe maak je het?</a:t>
            </a:r>
          </a:p>
        </p:txBody>
      </p:sp>
    </p:spTree>
    <p:extLst>
      <p:ext uri="{BB962C8B-B14F-4D97-AF65-F5344CB8AC3E}">
        <p14:creationId xmlns:p14="http://schemas.microsoft.com/office/powerpoint/2010/main" val="133986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766" y="84647"/>
            <a:ext cx="6078543" cy="453089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8" y="3537857"/>
            <a:ext cx="5031470" cy="302963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31371" y="566057"/>
            <a:ext cx="4201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=</a:t>
            </a:r>
          </a:p>
          <a:p>
            <a:r>
              <a:rPr lang="nl-NL" sz="3600" dirty="0"/>
              <a:t>plaatselijk</a:t>
            </a:r>
          </a:p>
          <a:p>
            <a:r>
              <a:rPr lang="nl-NL" sz="3600" dirty="0"/>
              <a:t>natuurlijk</a:t>
            </a:r>
          </a:p>
          <a:p>
            <a:r>
              <a:rPr lang="nl-NL" sz="3600" dirty="0"/>
              <a:t>ambachtelijk</a:t>
            </a:r>
          </a:p>
        </p:txBody>
      </p:sp>
      <p:sp>
        <p:nvSpPr>
          <p:cNvPr id="8" name="Tijdelijke aanduiding voor voettekst 3">
            <a:extLst>
              <a:ext uri="{FF2B5EF4-FFF2-40B4-BE49-F238E27FC236}">
                <a16:creationId xmlns:a16="http://schemas.microsoft.com/office/drawing/2014/main" id="{6ED14E4E-C1F8-49C2-A64C-78F8F2769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nl-NL" dirty="0"/>
              <a:t>Steenspil                                                                                                                                  			                                                       Keuzedeel: Voeding hoe maak je het?</a:t>
            </a:r>
          </a:p>
        </p:txBody>
      </p:sp>
    </p:spTree>
    <p:extLst>
      <p:ext uri="{BB962C8B-B14F-4D97-AF65-F5344CB8AC3E}">
        <p14:creationId xmlns:p14="http://schemas.microsoft.com/office/powerpoint/2010/main" val="2191380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540" y="106832"/>
            <a:ext cx="5536747" cy="646473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903514" y="849085"/>
            <a:ext cx="42563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superfood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gezondheidsclaim</a:t>
            </a:r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0B12F991-6A7C-40CA-B81D-369D1E395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nl-NL" dirty="0"/>
              <a:t>Steenspil                                                                                                                                  			                                                       Keuzedeel: Voeding hoe maak je het?</a:t>
            </a:r>
          </a:p>
        </p:txBody>
      </p:sp>
    </p:spTree>
    <p:extLst>
      <p:ext uri="{BB962C8B-B14F-4D97-AF65-F5344CB8AC3E}">
        <p14:creationId xmlns:p14="http://schemas.microsoft.com/office/powerpoint/2010/main" val="69035405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96</Words>
  <Application>Microsoft Office PowerPoint</Application>
  <PresentationFormat>Breedbeeld</PresentationFormat>
  <Paragraphs>42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Clusius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Mecheline Lips-Maas</dc:creator>
  <cp:lastModifiedBy>Maarten Rossum, van</cp:lastModifiedBy>
  <cp:revision>10</cp:revision>
  <dcterms:created xsi:type="dcterms:W3CDTF">2017-03-15T08:41:31Z</dcterms:created>
  <dcterms:modified xsi:type="dcterms:W3CDTF">2018-12-16T13:53:00Z</dcterms:modified>
</cp:coreProperties>
</file>