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sldIdLst>
    <p:sldId id="256" r:id="rId5"/>
    <p:sldId id="264" r:id="rId6"/>
    <p:sldId id="257" r:id="rId7"/>
    <p:sldId id="258" r:id="rId8"/>
    <p:sldId id="259" r:id="rId9"/>
    <p:sldId id="261" r:id="rId10"/>
    <p:sldId id="262" r:id="rId11"/>
    <p:sldId id="263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4000" dirty="0"/>
              <a:t>Ontwikkeling en leren van kinderen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SKSG </a:t>
            </a:r>
          </a:p>
          <a:p>
            <a:r>
              <a:rPr lang="nl-NL"/>
              <a:t>8 september 2017</a:t>
            </a:r>
          </a:p>
        </p:txBody>
      </p:sp>
    </p:spTree>
    <p:extLst>
      <p:ext uri="{BB962C8B-B14F-4D97-AF65-F5344CB8AC3E}">
        <p14:creationId xmlns:p14="http://schemas.microsoft.com/office/powerpoint/2010/main" val="417355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De student weet wat het vak inhoudt</a:t>
            </a:r>
          </a:p>
          <a:p>
            <a:r>
              <a:rPr lang="nl-NL" sz="2400" dirty="0"/>
              <a:t>De student weet wat de opdrachten zijn en wat er van hem/haar </a:t>
            </a:r>
            <a:r>
              <a:rPr lang="nl-NL" sz="2400"/>
              <a:t>verwacht wordt.</a:t>
            </a:r>
            <a:endParaRPr lang="nl-NL" sz="2400" dirty="0"/>
          </a:p>
          <a:p>
            <a:r>
              <a:rPr lang="nl-NL" sz="2400" dirty="0"/>
              <a:t>De student kan praktijk aan de theorie koppelen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785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 vak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Ontwikkelingspsychologie</a:t>
            </a:r>
          </a:p>
          <a:p>
            <a:r>
              <a:rPr lang="nl-NL" sz="2400" dirty="0"/>
              <a:t>3 keer tweedaagse</a:t>
            </a:r>
          </a:p>
          <a:p>
            <a:r>
              <a:rPr lang="nl-NL" sz="2400" dirty="0"/>
              <a:t>2 blokken op vrijdag(Margreet)  en 1 blok op zaterdag ( Impke) </a:t>
            </a:r>
          </a:p>
          <a:p>
            <a:r>
              <a:rPr lang="nl-NL" sz="2400" dirty="0" err="1"/>
              <a:t>Hfst</a:t>
            </a:r>
            <a:r>
              <a:rPr lang="nl-NL" sz="2400" dirty="0"/>
              <a:t> 3 en 16 ( PK 0-4)</a:t>
            </a:r>
          </a:p>
          <a:p>
            <a:pPr marL="0" indent="0">
              <a:buNone/>
            </a:pPr>
            <a:r>
              <a:rPr lang="nl-NL" sz="2400" dirty="0"/>
              <a:t>   </a:t>
            </a:r>
            <a:r>
              <a:rPr lang="nl-NL" sz="2400" dirty="0" err="1"/>
              <a:t>Hfst</a:t>
            </a:r>
            <a:r>
              <a:rPr lang="nl-NL" sz="2400" dirty="0"/>
              <a:t> 4 ( PK 4-13)</a:t>
            </a: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06035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Evt. opdrachten per les</a:t>
            </a:r>
          </a:p>
          <a:p>
            <a:r>
              <a:rPr lang="nl-NL" sz="2400" dirty="0"/>
              <a:t>Eindopdracht </a:t>
            </a:r>
          </a:p>
        </p:txBody>
      </p:sp>
    </p:spTree>
    <p:extLst>
      <p:ext uri="{BB962C8B-B14F-4D97-AF65-F5344CB8AC3E}">
        <p14:creationId xmlns:p14="http://schemas.microsoft.com/office/powerpoint/2010/main" val="4243606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Ontwikkelen en leren van kinderen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 </a:t>
            </a:r>
            <a:r>
              <a:rPr lang="nl-NL" sz="2400" dirty="0"/>
              <a:t>Hoe leren jonge kinderen?</a:t>
            </a:r>
          </a:p>
          <a:p>
            <a:pPr lvl="1"/>
            <a:r>
              <a:rPr lang="nl-NL" sz="2200" dirty="0"/>
              <a:t>Wat doe je zelf?</a:t>
            </a:r>
          </a:p>
          <a:p>
            <a:pPr lvl="1"/>
            <a:r>
              <a:rPr lang="nl-NL" sz="2200" dirty="0"/>
              <a:t>Pedagogisch beleidsplan/werkplan?</a:t>
            </a:r>
          </a:p>
          <a:p>
            <a:r>
              <a:rPr lang="nl-NL" sz="2400" dirty="0"/>
              <a:t>Pedagogen: Reggio Emilia, </a:t>
            </a:r>
            <a:r>
              <a:rPr lang="nl-NL" sz="2400" dirty="0" err="1"/>
              <a:t>Emmi</a:t>
            </a:r>
            <a:r>
              <a:rPr lang="nl-NL" sz="2400" dirty="0"/>
              <a:t> Pikler</a:t>
            </a:r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524459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Hfst</a:t>
            </a:r>
            <a:r>
              <a:rPr lang="nl-NL" dirty="0"/>
              <a:t> 3 PK ( 0-4)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Kinderen imiteren en uitnodigen</a:t>
            </a:r>
          </a:p>
          <a:p>
            <a:r>
              <a:rPr lang="nl-NL" dirty="0"/>
              <a:t>Aangeboren drang om te ontdekken</a:t>
            </a:r>
          </a:p>
          <a:p>
            <a:r>
              <a:rPr lang="nl-NL" dirty="0"/>
              <a:t>Nieuwsgierig ne hebben doorzettingsvermogen</a:t>
            </a:r>
          </a:p>
          <a:p>
            <a:r>
              <a:rPr lang="nl-NL" dirty="0"/>
              <a:t>Flexibel</a:t>
            </a:r>
          </a:p>
          <a:p>
            <a:r>
              <a:rPr lang="nl-NL" dirty="0"/>
              <a:t>Leren door te ontdekken en uitproberen</a:t>
            </a:r>
          </a:p>
          <a:p>
            <a:r>
              <a:rPr lang="nl-NL" dirty="0"/>
              <a:t>Baby’s: relatie wat zij doen en wat en wat er gebeurt</a:t>
            </a:r>
          </a:p>
          <a:p>
            <a:pPr lvl="1"/>
            <a:r>
              <a:rPr lang="nl-NL" dirty="0"/>
              <a:t>Hypothese </a:t>
            </a:r>
          </a:p>
          <a:p>
            <a:pPr lvl="1"/>
            <a:r>
              <a:rPr lang="nl-NL" dirty="0"/>
              <a:t>Verband tussen twee dingen</a:t>
            </a:r>
          </a:p>
          <a:p>
            <a:pPr lvl="1"/>
            <a:r>
              <a:rPr lang="nl-NL" dirty="0"/>
              <a:t>Oorzaak –gevolg ( sensomotorisch = handelend denken)</a:t>
            </a:r>
          </a:p>
        </p:txBody>
      </p:sp>
    </p:spTree>
    <p:extLst>
      <p:ext uri="{BB962C8B-B14F-4D97-AF65-F5344CB8AC3E}">
        <p14:creationId xmlns:p14="http://schemas.microsoft.com/office/powerpoint/2010/main" val="2423867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Hfst</a:t>
            </a:r>
            <a:r>
              <a:rPr lang="nl-NL" dirty="0"/>
              <a:t> 3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Hoe leren ( jonge) kinderen?</a:t>
            </a:r>
          </a:p>
          <a:p>
            <a:r>
              <a:rPr lang="nl-NL" dirty="0"/>
              <a:t>Holisme: actief leren en totale betrokkenheid</a:t>
            </a:r>
          </a:p>
          <a:p>
            <a:r>
              <a:rPr lang="nl-NL" dirty="0"/>
              <a:t>Leren door uitproberen en ontdekken</a:t>
            </a:r>
          </a:p>
          <a:p>
            <a:r>
              <a:rPr lang="nl-NL" dirty="0"/>
              <a:t>Spelend leren</a:t>
            </a:r>
          </a:p>
          <a:p>
            <a:r>
              <a:rPr lang="nl-NL" dirty="0"/>
              <a:t>Kijken en imiteren</a:t>
            </a:r>
          </a:p>
          <a:p>
            <a:r>
              <a:rPr lang="nl-NL" dirty="0"/>
              <a:t>Leren door herhaling, scriptkennis en rituelen</a:t>
            </a:r>
          </a:p>
          <a:p>
            <a:r>
              <a:rPr lang="nl-NL" dirty="0"/>
              <a:t>Eigen tempo, eigen wijze</a:t>
            </a:r>
          </a:p>
          <a:p>
            <a:r>
              <a:rPr lang="nl-NL" dirty="0"/>
              <a:t>Meehelpen en leren door doen</a:t>
            </a:r>
          </a:p>
          <a:p>
            <a:r>
              <a:rPr lang="nl-NL" dirty="0"/>
              <a:t>Woordengeven aan ervaringen</a:t>
            </a:r>
          </a:p>
        </p:txBody>
      </p:sp>
    </p:spTree>
    <p:extLst>
      <p:ext uri="{BB962C8B-B14F-4D97-AF65-F5344CB8AC3E}">
        <p14:creationId xmlns:p14="http://schemas.microsoft.com/office/powerpoint/2010/main" val="228603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Eindopdracht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69268" y="887896"/>
            <a:ext cx="7315200" cy="50968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200" b="1" dirty="0"/>
              <a:t>Opdracht:</a:t>
            </a:r>
          </a:p>
          <a:p>
            <a:r>
              <a:rPr lang="nl-NL" dirty="0"/>
              <a:t>Kies de pedagoog waar je mee werkt bij de stichting : Reggio Emilia ( Loris Malaguzzi), </a:t>
            </a:r>
            <a:r>
              <a:rPr lang="nl-NL" dirty="0" err="1"/>
              <a:t>Emmi</a:t>
            </a:r>
            <a:r>
              <a:rPr lang="nl-NL" dirty="0"/>
              <a:t> Pikler of…..</a:t>
            </a:r>
          </a:p>
          <a:p>
            <a:pPr lvl="0"/>
            <a:r>
              <a:rPr lang="nl-NL" dirty="0"/>
              <a:t>Beschrijf de doelgroep waarmee je werkt (ontwikkeling)</a:t>
            </a:r>
          </a:p>
          <a:p>
            <a:pPr lvl="0"/>
            <a:r>
              <a:rPr lang="nl-NL" dirty="0"/>
              <a:t>Een korte biografie van de pedagoog</a:t>
            </a:r>
          </a:p>
          <a:p>
            <a:pPr lvl="0"/>
            <a:r>
              <a:rPr lang="nl-NL" dirty="0"/>
              <a:t>Een overzicht van de belangrijkste ideeën (uitgewerkt)</a:t>
            </a:r>
          </a:p>
          <a:p>
            <a:pPr lvl="0"/>
            <a:r>
              <a:rPr lang="nl-NL" dirty="0"/>
              <a:t>De betekenis van die ideeën voor het dagelijks werk met kinderen </a:t>
            </a:r>
          </a:p>
          <a:p>
            <a:pPr lvl="0"/>
            <a:r>
              <a:rPr lang="nl-NL" dirty="0"/>
              <a:t>Wat herken jij van de pedagogiek van de pedagoog op je werkplek</a:t>
            </a:r>
          </a:p>
          <a:p>
            <a:pPr lvl="0"/>
            <a:r>
              <a:rPr lang="nl-NL" dirty="0"/>
              <a:t>Een tekst over wat jij vindt van de ideeën van de pedagoog en hoe integreer jij de pedagogiek in jouw handelen?</a:t>
            </a:r>
          </a:p>
          <a:p>
            <a:pPr lvl="0"/>
            <a:r>
              <a:rPr lang="nl-NL" dirty="0"/>
              <a:t>Verdiep je in een tweede pedagoog en beschrijf enkele verschillen tussen de twee pedagogen. Wat heeft jouw voorkeur? Leg uit.</a:t>
            </a:r>
          </a:p>
          <a:p>
            <a:r>
              <a:rPr lang="nl-NL" dirty="0"/>
              <a:t> Maak gebruik van jouw pedagogisch beleid/werkplan, </a:t>
            </a:r>
            <a:r>
              <a:rPr lang="nl-NL" dirty="0" err="1"/>
              <a:t>hfs</a:t>
            </a:r>
            <a:r>
              <a:rPr lang="nl-NL" dirty="0"/>
              <a:t> 3 en 16 (PK 0-4 </a:t>
            </a:r>
            <a:r>
              <a:rPr lang="nl-NL" dirty="0" err="1"/>
              <a:t>jr</a:t>
            </a:r>
            <a:r>
              <a:rPr lang="nl-NL" dirty="0"/>
              <a:t>) en </a:t>
            </a:r>
            <a:r>
              <a:rPr lang="nl-NL" dirty="0" err="1"/>
              <a:t>hfs</a:t>
            </a:r>
            <a:r>
              <a:rPr lang="nl-NL" dirty="0"/>
              <a:t> 4 (PK 4-13)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7649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les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/>
              <a:t>Verzin een voorbeeld uit de praktijk en ‘hang’ daar de theorie aan:</a:t>
            </a:r>
          </a:p>
          <a:p>
            <a:pPr lvl="1"/>
            <a:r>
              <a:rPr lang="nl-NL" sz="2400" dirty="0"/>
              <a:t>Praktijkvoorbeeld</a:t>
            </a:r>
          </a:p>
          <a:p>
            <a:pPr lvl="1"/>
            <a:r>
              <a:rPr lang="nl-NL" sz="2400" dirty="0"/>
              <a:t>Hoe zou jij handelen?</a:t>
            </a:r>
          </a:p>
          <a:p>
            <a:pPr lvl="1"/>
            <a:r>
              <a:rPr lang="nl-NL" sz="2400" dirty="0"/>
              <a:t>Pedagogisch beleidsplan/werkplan</a:t>
            </a:r>
          </a:p>
          <a:p>
            <a:pPr lvl="1"/>
            <a:r>
              <a:rPr lang="nl-NL" sz="2400" dirty="0"/>
              <a:t>Theorie</a:t>
            </a:r>
          </a:p>
        </p:txBody>
      </p:sp>
    </p:spTree>
    <p:extLst>
      <p:ext uri="{BB962C8B-B14F-4D97-AF65-F5344CB8AC3E}">
        <p14:creationId xmlns:p14="http://schemas.microsoft.com/office/powerpoint/2010/main" val="66868811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4F6C6EAEC79942A2E0227CD8A46B55" ma:contentTypeVersion="2" ma:contentTypeDescription="Een nieuw document maken." ma:contentTypeScope="" ma:versionID="9eeabbf2f42d5db83acffb27dd59a896">
  <xsd:schema xmlns:xsd="http://www.w3.org/2001/XMLSchema" xmlns:xs="http://www.w3.org/2001/XMLSchema" xmlns:p="http://schemas.microsoft.com/office/2006/metadata/properties" xmlns:ns2="fb6cc1e8-d674-4a48-b6a5-f9d9458480f8" targetNamespace="http://schemas.microsoft.com/office/2006/metadata/properties" ma:root="true" ma:fieldsID="e3257e509556a15687aa85ee22c59322" ns2:_="">
    <xsd:import namespace="fb6cc1e8-d674-4a48-b6a5-f9d9458480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6cc1e8-d674-4a48-b6a5-f9d9458480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C1C48E-5D33-4389-A38E-8B1D7BA3CC91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fb6cc1e8-d674-4a48-b6a5-f9d9458480f8"/>
    <ds:schemaRef ds:uri="http://purl.org/dc/elements/1.1/"/>
    <ds:schemaRef ds:uri="http://schemas.microsoft.com/office/2006/metadata/properties"/>
    <ds:schemaRef ds:uri="http://purl.org/dc/terms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FB8E8A8-8B46-40C6-ACCF-3C91CEA255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F5993C-0D85-4FDD-9260-DC975E3406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6cc1e8-d674-4a48-b6a5-f9d9458480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70</TotalTime>
  <Words>355</Words>
  <Application>Microsoft Office PowerPoint</Application>
  <PresentationFormat>Breedbeeld</PresentationFormat>
  <Paragraphs>58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Corbel</vt:lpstr>
      <vt:lpstr>Wingdings 2</vt:lpstr>
      <vt:lpstr>Frame</vt:lpstr>
      <vt:lpstr>Ontwikkeling en leren van kinderen</vt:lpstr>
      <vt:lpstr>Doelen</vt:lpstr>
      <vt:lpstr>Inhoud vak</vt:lpstr>
      <vt:lpstr>Opdrachten</vt:lpstr>
      <vt:lpstr>Ontwikkelen en leren van kinderen</vt:lpstr>
      <vt:lpstr>Hfst 3 PK ( 0-4)</vt:lpstr>
      <vt:lpstr>Hfst 3 </vt:lpstr>
      <vt:lpstr>Eindopdracht</vt:lpstr>
      <vt:lpstr>Opdracht 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 en leren van kinderen</dc:title>
  <dc:creator>Margreet van Halewijn</dc:creator>
  <cp:lastModifiedBy>Impke Zuur</cp:lastModifiedBy>
  <cp:revision>22</cp:revision>
  <dcterms:created xsi:type="dcterms:W3CDTF">2017-09-07T12:41:04Z</dcterms:created>
  <dcterms:modified xsi:type="dcterms:W3CDTF">2017-09-09T09:47:27Z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0x010100804F6C6EAEC79942A2E0227CD8A46B55</vt:lpwstr>
  </property>
</Properties>
</file>