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df9f46e9-7760-4f6a-814f-9e8180d7b46a" providerId="ADAL" clId="{CA0D2B40-885B-4003-93B2-4A9636D40835}"/>
    <pc:docChg chg="modSld">
      <pc:chgData name="Thomas Noordeloos" userId="df9f46e9-7760-4f6a-814f-9e8180d7b46a" providerId="ADAL" clId="{CA0D2B40-885B-4003-93B2-4A9636D40835}" dt="2021-11-25T15:47:44.725" v="61" actId="113"/>
      <pc:docMkLst>
        <pc:docMk/>
      </pc:docMkLst>
      <pc:sldChg chg="modSp mod">
        <pc:chgData name="Thomas Noordeloos" userId="df9f46e9-7760-4f6a-814f-9e8180d7b46a" providerId="ADAL" clId="{CA0D2B40-885B-4003-93B2-4A9636D40835}" dt="2021-11-25T15:47:44.725" v="61" actId="113"/>
        <pc:sldMkLst>
          <pc:docMk/>
          <pc:sldMk cId="1823581371" sldId="256"/>
        </pc:sldMkLst>
        <pc:spChg chg="mod">
          <ac:chgData name="Thomas Noordeloos" userId="df9f46e9-7760-4f6a-814f-9e8180d7b46a" providerId="ADAL" clId="{CA0D2B40-885B-4003-93B2-4A9636D40835}" dt="2021-11-25T15:47:44.725" v="61" actId="113"/>
          <ac:spMkLst>
            <pc:docMk/>
            <pc:sldMk cId="1823581371" sldId="256"/>
            <ac:spMk id="6" creationId="{597061C9-C4DD-44E3-9EA9-A918EE8F7278}"/>
          </ac:spMkLst>
        </pc:spChg>
      </pc:sldChg>
    </pc:docChg>
  </pc:docChgLst>
  <pc:docChgLst>
    <pc:chgData name="Mariska de Rouw" userId="S::m.de.rouw@yuverta.nl::872e8e21-2a92-4d2b-beaa-5207e885f335" providerId="AD" clId="Web-{76034CB7-1401-4039-871F-B16BE3C31BC3}"/>
    <pc:docChg chg="modSld">
      <pc:chgData name="Mariska de Rouw" userId="S::m.de.rouw@yuverta.nl::872e8e21-2a92-4d2b-beaa-5207e885f335" providerId="AD" clId="Web-{76034CB7-1401-4039-871F-B16BE3C31BC3}" dt="2021-11-24T15:12:36.728" v="1" actId="20577"/>
      <pc:docMkLst>
        <pc:docMk/>
      </pc:docMkLst>
      <pc:sldChg chg="modSp">
        <pc:chgData name="Mariska de Rouw" userId="S::m.de.rouw@yuverta.nl::872e8e21-2a92-4d2b-beaa-5207e885f335" providerId="AD" clId="Web-{76034CB7-1401-4039-871F-B16BE3C31BC3}" dt="2021-11-24T15:12:36.728" v="1" actId="20577"/>
        <pc:sldMkLst>
          <pc:docMk/>
          <pc:sldMk cId="1823581371" sldId="256"/>
        </pc:sldMkLst>
        <pc:spChg chg="mod">
          <ac:chgData name="Mariska de Rouw" userId="S::m.de.rouw@yuverta.nl::872e8e21-2a92-4d2b-beaa-5207e885f335" providerId="AD" clId="Web-{76034CB7-1401-4039-871F-B16BE3C31BC3}" dt="2021-11-24T15:12:36.728" v="1" actId="20577"/>
          <ac:spMkLst>
            <pc:docMk/>
            <pc:sldMk cId="1823581371" sldId="256"/>
            <ac:spMk id="6" creationId="{597061C9-C4DD-44E3-9EA9-A918EE8F7278}"/>
          </ac:spMkLst>
        </pc:spChg>
      </pc:sldChg>
    </pc:docChg>
  </pc:docChgLst>
  <pc:docChgLst>
    <pc:chgData name="Machiel Huizer" userId="S::m.huizer@yuverta.nl::0b4bf857-8aca-4d56-ad29-a5ba2f061b68" providerId="AD" clId="Web-{C580479A-CC31-4FE4-9B25-F3A13ED75409}"/>
    <pc:docChg chg="modSld">
      <pc:chgData name="Machiel Huizer" userId="S::m.huizer@yuverta.nl::0b4bf857-8aca-4d56-ad29-a5ba2f061b68" providerId="AD" clId="Web-{C580479A-CC31-4FE4-9B25-F3A13ED75409}" dt="2021-11-18T16:38:57.204" v="22" actId="20577"/>
      <pc:docMkLst>
        <pc:docMk/>
      </pc:docMkLst>
      <pc:sldChg chg="modSp">
        <pc:chgData name="Machiel Huizer" userId="S::m.huizer@yuverta.nl::0b4bf857-8aca-4d56-ad29-a5ba2f061b68" providerId="AD" clId="Web-{C580479A-CC31-4FE4-9B25-F3A13ED75409}" dt="2021-11-18T16:38:57.204" v="22" actId="20577"/>
        <pc:sldMkLst>
          <pc:docMk/>
          <pc:sldMk cId="1823581371" sldId="256"/>
        </pc:sldMkLst>
        <pc:spChg chg="mod">
          <ac:chgData name="Machiel Huizer" userId="S::m.huizer@yuverta.nl::0b4bf857-8aca-4d56-ad29-a5ba2f061b68" providerId="AD" clId="Web-{C580479A-CC31-4FE4-9B25-F3A13ED75409}" dt="2021-11-18T16:38:57.204" v="22" actId="20577"/>
          <ac:spMkLst>
            <pc:docMk/>
            <pc:sldMk cId="1823581371" sldId="256"/>
            <ac:spMk id="6" creationId="{597061C9-C4DD-44E3-9EA9-A918EE8F7278}"/>
          </ac:spMkLst>
        </pc:spChg>
      </pc:sldChg>
    </pc:docChg>
  </pc:docChgLst>
  <pc:docChgLst>
    <pc:chgData name="Marieke Drabbe" userId="b9b1a049-6b87-453c-9d4e-1b3ea0ffd634" providerId="ADAL" clId="{318DD0ED-5BCD-4B4D-A1DA-A99C60BBBAED}"/>
    <pc:docChg chg="modSld">
      <pc:chgData name="Marieke Drabbe" userId="b9b1a049-6b87-453c-9d4e-1b3ea0ffd634" providerId="ADAL" clId="{318DD0ED-5BCD-4B4D-A1DA-A99C60BBBAED}" dt="2021-08-08T19:34:34.489" v="186" actId="1076"/>
      <pc:docMkLst>
        <pc:docMk/>
      </pc:docMkLst>
      <pc:sldChg chg="addSp modSp mod">
        <pc:chgData name="Marieke Drabbe" userId="b9b1a049-6b87-453c-9d4e-1b3ea0ffd634" providerId="ADAL" clId="{318DD0ED-5BCD-4B4D-A1DA-A99C60BBBAED}" dt="2021-08-08T19:34:34.489" v="186" actId="1076"/>
        <pc:sldMkLst>
          <pc:docMk/>
          <pc:sldMk cId="1823581371" sldId="256"/>
        </pc:sldMkLst>
        <pc:spChg chg="add mod">
          <ac:chgData name="Marieke Drabbe" userId="b9b1a049-6b87-453c-9d4e-1b3ea0ffd634" providerId="ADAL" clId="{318DD0ED-5BCD-4B4D-A1DA-A99C60BBBAED}" dt="2021-08-08T19:33:19.341" v="177" actId="20577"/>
          <ac:spMkLst>
            <pc:docMk/>
            <pc:sldMk cId="1823581371" sldId="256"/>
            <ac:spMk id="4" creationId="{2DB92E6A-A7C8-41F9-B79D-37489955167E}"/>
          </ac:spMkLst>
        </pc:spChg>
        <pc:spChg chg="add mod">
          <ac:chgData name="Marieke Drabbe" userId="b9b1a049-6b87-453c-9d4e-1b3ea0ffd634" providerId="ADAL" clId="{318DD0ED-5BCD-4B4D-A1DA-A99C60BBBAED}" dt="2021-08-08T19:32:24.183" v="115" actId="1076"/>
          <ac:spMkLst>
            <pc:docMk/>
            <pc:sldMk cId="1823581371" sldId="256"/>
            <ac:spMk id="5" creationId="{E3990B72-A110-45E1-8E77-9E6EA693F845}"/>
          </ac:spMkLst>
        </pc:spChg>
        <pc:spChg chg="add mod">
          <ac:chgData name="Marieke Drabbe" userId="b9b1a049-6b87-453c-9d4e-1b3ea0ffd634" providerId="ADAL" clId="{318DD0ED-5BCD-4B4D-A1DA-A99C60BBBAED}" dt="2021-08-08T19:33:51.738" v="181" actId="1076"/>
          <ac:spMkLst>
            <pc:docMk/>
            <pc:sldMk cId="1823581371" sldId="256"/>
            <ac:spMk id="6" creationId="{597061C9-C4DD-44E3-9EA9-A918EE8F7278}"/>
          </ac:spMkLst>
        </pc:spChg>
        <pc:spChg chg="add mod">
          <ac:chgData name="Marieke Drabbe" userId="b9b1a049-6b87-453c-9d4e-1b3ea0ffd634" providerId="ADAL" clId="{318DD0ED-5BCD-4B4D-A1DA-A99C60BBBAED}" dt="2021-08-08T19:33:57.074" v="182" actId="1076"/>
          <ac:spMkLst>
            <pc:docMk/>
            <pc:sldMk cId="1823581371" sldId="256"/>
            <ac:spMk id="7" creationId="{47C81F5A-702C-4684-A84E-07B3FDB50BC8}"/>
          </ac:spMkLst>
        </pc:spChg>
        <pc:spChg chg="add mod">
          <ac:chgData name="Marieke Drabbe" userId="b9b1a049-6b87-453c-9d4e-1b3ea0ffd634" providerId="ADAL" clId="{318DD0ED-5BCD-4B4D-A1DA-A99C60BBBAED}" dt="2021-08-08T19:30:07.778" v="54" actId="207"/>
          <ac:spMkLst>
            <pc:docMk/>
            <pc:sldMk cId="1823581371" sldId="256"/>
            <ac:spMk id="8" creationId="{48B89028-377B-4E1B-A9C2-8B9EAD7DACB6}"/>
          </ac:spMkLst>
        </pc:spChg>
        <pc:spChg chg="add mod">
          <ac:chgData name="Marieke Drabbe" userId="b9b1a049-6b87-453c-9d4e-1b3ea0ffd634" providerId="ADAL" clId="{318DD0ED-5BCD-4B4D-A1DA-A99C60BBBAED}" dt="2021-08-08T19:33:06.008" v="170" actId="108"/>
          <ac:spMkLst>
            <pc:docMk/>
            <pc:sldMk cId="1823581371" sldId="256"/>
            <ac:spMk id="12" creationId="{C3D9B0C0-B696-456D-A62E-2B9826DB63BD}"/>
          </ac:spMkLst>
        </pc:spChg>
        <pc:spChg chg="add mod">
          <ac:chgData name="Marieke Drabbe" userId="b9b1a049-6b87-453c-9d4e-1b3ea0ffd634" providerId="ADAL" clId="{318DD0ED-5BCD-4B4D-A1DA-A99C60BBBAED}" dt="2021-08-08T19:27:48.831" v="22" actId="20577"/>
          <ac:spMkLst>
            <pc:docMk/>
            <pc:sldMk cId="1823581371" sldId="256"/>
            <ac:spMk id="13" creationId="{4DAFC57E-81AB-41B3-A9E4-9FFC85CEF8D1}"/>
          </ac:spMkLst>
        </pc:spChg>
        <pc:picChg chg="add mod">
          <ac:chgData name="Marieke Drabbe" userId="b9b1a049-6b87-453c-9d4e-1b3ea0ffd634" providerId="ADAL" clId="{318DD0ED-5BCD-4B4D-A1DA-A99C60BBBAED}" dt="2021-08-08T19:27:38.054" v="0"/>
          <ac:picMkLst>
            <pc:docMk/>
            <pc:sldMk cId="1823581371" sldId="256"/>
            <ac:picMk id="9" creationId="{AFD839FA-DBF9-4B97-B4E0-E0D5FA090AFB}"/>
          </ac:picMkLst>
        </pc:picChg>
        <pc:picChg chg="add mod">
          <ac:chgData name="Marieke Drabbe" userId="b9b1a049-6b87-453c-9d4e-1b3ea0ffd634" providerId="ADAL" clId="{318DD0ED-5BCD-4B4D-A1DA-A99C60BBBAED}" dt="2021-08-08T19:33:31.074" v="178" actId="1076"/>
          <ac:picMkLst>
            <pc:docMk/>
            <pc:sldMk cId="1823581371" sldId="256"/>
            <ac:picMk id="10" creationId="{FF7846FA-AEA9-48BF-84AC-A6A15639D80E}"/>
          </ac:picMkLst>
        </pc:picChg>
        <pc:picChg chg="add mod">
          <ac:chgData name="Marieke Drabbe" userId="b9b1a049-6b87-453c-9d4e-1b3ea0ffd634" providerId="ADAL" clId="{318DD0ED-5BCD-4B4D-A1DA-A99C60BBBAED}" dt="2021-08-08T19:29:22.303" v="42" actId="1076"/>
          <ac:picMkLst>
            <pc:docMk/>
            <pc:sldMk cId="1823581371" sldId="256"/>
            <ac:picMk id="11" creationId="{E33DFC19-B813-4BBC-8F6F-7F6CE251631D}"/>
          </ac:picMkLst>
        </pc:picChg>
        <pc:picChg chg="add mod">
          <ac:chgData name="Marieke Drabbe" userId="b9b1a049-6b87-453c-9d4e-1b3ea0ffd634" providerId="ADAL" clId="{318DD0ED-5BCD-4B4D-A1DA-A99C60BBBAED}" dt="2021-08-08T19:27:38.054" v="0"/>
          <ac:picMkLst>
            <pc:docMk/>
            <pc:sldMk cId="1823581371" sldId="256"/>
            <ac:picMk id="14" creationId="{5E59B02A-95C4-4F90-AA1E-159D812809B1}"/>
          </ac:picMkLst>
        </pc:picChg>
        <pc:picChg chg="add mod">
          <ac:chgData name="Marieke Drabbe" userId="b9b1a049-6b87-453c-9d4e-1b3ea0ffd634" providerId="ADAL" clId="{318DD0ED-5BCD-4B4D-A1DA-A99C60BBBAED}" dt="2021-08-08T19:34:26.173" v="184" actId="1076"/>
          <ac:picMkLst>
            <pc:docMk/>
            <pc:sldMk cId="1823581371" sldId="256"/>
            <ac:picMk id="15" creationId="{12D9CBE1-C4AA-4AA9-8C0F-20F396565295}"/>
          </ac:picMkLst>
        </pc:picChg>
        <pc:picChg chg="add mod">
          <ac:chgData name="Marieke Drabbe" userId="b9b1a049-6b87-453c-9d4e-1b3ea0ffd634" providerId="ADAL" clId="{318DD0ED-5BCD-4B4D-A1DA-A99C60BBBAED}" dt="2021-08-08T19:34:34.489" v="186" actId="1076"/>
          <ac:picMkLst>
            <pc:docMk/>
            <pc:sldMk cId="1823581371" sldId="256"/>
            <ac:picMk id="16" creationId="{22720C8B-1984-4724-92E5-67357077CEFB}"/>
          </ac:picMkLst>
        </pc:picChg>
        <pc:picChg chg="add mod">
          <ac:chgData name="Marieke Drabbe" userId="b9b1a049-6b87-453c-9d4e-1b3ea0ffd634" providerId="ADAL" clId="{318DD0ED-5BCD-4B4D-A1DA-A99C60BBBAED}" dt="2021-08-08T19:34:30.383" v="185" actId="1076"/>
          <ac:picMkLst>
            <pc:docMk/>
            <pc:sldMk cId="1823581371" sldId="256"/>
            <ac:picMk id="17" creationId="{84B68333-96DF-424F-9C61-9346FB0384D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177D4-EE84-4C90-BD68-2CD7B4E4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B1F18C-3DA8-4478-ACD1-7E0DE0C56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A08416-A6BC-417F-B170-DCC30CE3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25-11-2021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64A811-8D3F-4370-A41F-BD1B0FB4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9A954-A09E-4352-8495-9F7FB192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64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64B6F-DAF3-44F1-BBA7-55C9AE6E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EB3636-5FE8-41B9-BD96-A9B09873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A75EAA-CD87-4F7F-9D10-A3F68EC3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25-11-2021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DB38A-7FC8-45DC-9466-14B4C33CC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8A7CF0-2C0B-44BD-A0F0-859251AA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62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E6765C-E461-4E26-809A-0480AD69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067D86-E9D3-4400-A976-785937758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3589FF-2F34-44C3-A672-73A2FE98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25-11-2021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17837D-61A8-4FC7-8175-C5EAF2F8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0D5365-1D8A-4B72-A7FC-15AD7765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75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A8983-4614-41BE-89AF-63523C6F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21D42-5105-4333-BE18-82A5DA6B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CA1699-D6BA-4F9A-89D8-A1DD9EDB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25-11-2021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221984-7732-4023-82B3-96F21BAE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EFB037-56D7-4505-96EA-A47C0BE4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3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B22DA-5169-4AC8-A2EC-2BD778A02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9D8C7D-B5CC-4D4D-94B7-9FC3E420F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60E10F-7581-4128-98BC-A2581C4B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25-11-2021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31962-AC35-4B43-BE51-5C666B3F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350E9-D46D-47A2-AB8A-C2085FD5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448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E5D0B-2FBB-410D-A476-988DA6E1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929C77-539F-4A13-9990-8DA710522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E9D67F-DF4B-42E9-8C0F-F7340826F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A6C484-8AB6-494A-B61A-E603D732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25-11-2021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C8C9B3-ED26-4817-A170-CA5D188E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DD5B14-6CEA-40D9-BCA3-54D495BF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12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2BB5C2-9FA2-49D2-9763-088B4D45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BD803C-21AB-41D0-9F5E-BBC10384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B00A2E-757B-471C-9A50-846B718AF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DA5EC3-D859-4195-9DC3-5D904882D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3DBD04-7540-4CD6-9784-F1E5B03DF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0FB006-B174-4576-86A2-9113B67E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25-11-2021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779C61B-FB26-45E9-A889-615B707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0EFF803-53A6-494D-ABC0-79EBDC2E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83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517C5-8F4E-481E-AD28-B8804FAD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97238C-94DB-4EE1-89D5-341E65F7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25-11-2021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5D70B3-F599-46D4-8EB1-32F64A6B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D17500-6077-4B3C-8A09-1EF8525C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59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C758E10-351A-4D5E-B860-DCE5FF23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25-11-2021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85B1713-8266-43E4-AA3D-D7AFEDF5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4376F3-AEF1-48F6-AD01-426A73C1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93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9ADAC-08D2-4642-A113-FACA5C77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7C9EEE-717F-4941-BB07-0536854D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97B907-848A-4412-8188-CB596629F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EFD6DB-8DAE-4BF3-AD4B-B09266BA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25-11-2021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652044-7946-4C59-AA36-94480516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C0A9E0-50D1-4ED5-9DF0-DAD2A42B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79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999ED-3313-44D4-BD53-DAC8A630D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F665B4-C8EF-48AF-A55C-3866D6F9D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D5D79E-CAC7-4956-B4B5-225BCB94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BF2DB8-55EE-4631-A380-F451169F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25-11-2021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3BFEA6-4569-4143-AB1F-F399B2C5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9E87D1-EAF9-4449-B985-25ED6AA6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79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E562DE-2D6E-4CC4-8E9C-442192EF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26D4FB-8957-4840-8D29-45066E2CA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51CF3A-BF82-4F9E-95AE-BA35659D8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9BE4-8150-4B5C-B350-49695E6DC3AF}" type="datetimeFigureOut">
              <a:rPr lang="nl-NL" smtClean="0"/>
              <a:t>25-11-2021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61653E-BD5D-4A28-917D-5E39E7903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FFEEA7-9DF0-4E75-844F-69ACBA024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53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2DB92E6A-A7C8-41F9-B79D-374899551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196" y="1565548"/>
            <a:ext cx="5117802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Een verslag over de duurzame aspecten binnen een specialisatie. Kies één specialisatie. In het verslag behandel je minimaal: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Duurzaamheid op het gebied van natuur en milieu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Duurzaamheid op het gebied van mens en maatschappij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Een probleem met duurzaamheid dat op dit moment speelt binnen het gebied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3 duurzame ontwikkelingen die op dit moment plaatsvinden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Jouw mening over duurzaamheid binnen de specialisatie 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990B72-A110-45E1-8E77-9E6EA693F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196" y="3390261"/>
            <a:ext cx="5117803" cy="3046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</a:t>
            </a: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Kies de specialisatie die je het meest aanspreekt en waar je je graag verder in wilt verdiepen.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minimaal 6 verdiepende artikelen die iets schrijven over duurzaamheid in de sector.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Lees ze allemaal door en probeer een mening te vormen over het thema. Zoek eventueel naar extra verdiepingsmateriaal in de vorm van filmpjes, vlogs, blogs, etc.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de verschillende aspecten van duurzaamheid binnen de specialisatie.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In elke specialisatie zijn ook problemen en/of uitdagingen. Ga op zoek naar een probleem dat op dit moment speelt.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Zoek op welke ontwikkelingen er gaande zijn, vaak zijn deze ontwikkelingen een reactie op de problemen/uitdagingen.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Denk aan de APA bronvermelding. De artikelen moeten terug te vinden omdat ze in je document netjes zijn toegevoegd.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7061C9-C4DD-44E3-9EA9-A918EE8F7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7405" y="684583"/>
            <a:ext cx="4653322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	</a:t>
            </a:r>
            <a:r>
              <a:rPr lang="nl-NL" sz="1200" b="1" dirty="0">
                <a:ea typeface="Calibri" pitchFamily="34" charset="0"/>
                <a:cs typeface="Arial" charset="0"/>
              </a:rPr>
              <a:t>	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/>
              </a:rPr>
              <a:t>Tijdens de expertlessen wordt dit besproken</a:t>
            </a:r>
            <a:endParaRPr lang="nl-NL" sz="1200" dirty="0">
              <a:ea typeface="Calibri" pitchFamily="34" charset="0"/>
              <a:cs typeface="Arial" panose="020B0604020202020204" pitchFamily="34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nl-NL" sz="1200" dirty="0"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cs typeface="Arial"/>
              </a:rPr>
              <a:t>Deadline product: </a:t>
            </a:r>
            <a:r>
              <a:rPr lang="nl-NL" sz="1200" b="1" dirty="0">
                <a:cs typeface="Arial"/>
              </a:rPr>
              <a:t>10 december 2021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cs typeface="Arial"/>
              </a:rPr>
              <a:t>Bijeenkomst feedback </a:t>
            </a:r>
            <a:r>
              <a:rPr lang="nl-NL" sz="1200" dirty="0" err="1">
                <a:cs typeface="Arial"/>
              </a:rPr>
              <a:t>friends</a:t>
            </a:r>
            <a:r>
              <a:rPr lang="nl-NL" sz="1200" dirty="0">
                <a:cs typeface="Arial"/>
              </a:rPr>
              <a:t>: </a:t>
            </a:r>
            <a:r>
              <a:rPr lang="nl-NL" sz="1200" b="1" dirty="0">
                <a:cs typeface="Arial"/>
              </a:rPr>
              <a:t>17 december 2021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47C81F5A-702C-4684-A84E-07B3FDB50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7405" y="2683636"/>
            <a:ext cx="4653322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Introductie leerarrangement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Expert lessen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Lessen duurzame ontwikkeling/Verborgen impact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Zelfwerkuren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48B89028-377B-4E1B-A9C2-8B9EAD7DA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7405" y="3851694"/>
            <a:ext cx="4653322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Wiki, De verborgen impact, internet onderwerpen: duurzaamheid, duurzame ontwikkeling, </a:t>
            </a:r>
            <a:r>
              <a:rPr lang="nl-NL" sz="1200" dirty="0" err="1">
                <a:ea typeface="Calibri" pitchFamily="34" charset="0"/>
                <a:cs typeface="Arial" charset="0"/>
              </a:rPr>
              <a:t>foodwaste</a:t>
            </a:r>
            <a:r>
              <a:rPr lang="nl-NL" sz="1200" dirty="0">
                <a:ea typeface="Calibri" pitchFamily="34" charset="0"/>
                <a:cs typeface="Arial" charset="0"/>
              </a:rPr>
              <a:t>, klimaatadaptatie, klimaatneutraal, energieneutraal, duurzame evenementen 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AFD839FA-DBF9-4B97-B4E0-E0D5FA090AF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3175" y="1794786"/>
            <a:ext cx="263290" cy="321303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FF7846FA-AEA9-48BF-84AC-A6A15639D80E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4083" y="3429000"/>
            <a:ext cx="266283" cy="416301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E33DFC19-B813-4BBC-8F6F-7F6CE25163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7405" y="5386694"/>
            <a:ext cx="1768329" cy="854054"/>
          </a:xfrm>
          <a:prstGeom prst="rect">
            <a:avLst/>
          </a:prstGeom>
        </p:spPr>
      </p:pic>
      <p:sp>
        <p:nvSpPr>
          <p:cNvPr id="12" name="Rectangle 3">
            <a:extLst>
              <a:ext uri="{FF2B5EF4-FFF2-40B4-BE49-F238E27FC236}">
                <a16:creationId xmlns:a16="http://schemas.microsoft.com/office/drawing/2014/main" id="{C3D9B0C0-B696-456D-A62E-2B9826DB6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196" y="776916"/>
            <a:ext cx="5117802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b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200" dirty="0">
                <a:cs typeface="Arial" charset="0"/>
              </a:rPr>
              <a:t>Informeren over de </a:t>
            </a:r>
            <a:r>
              <a:rPr lang="nl-NL" sz="1200" dirty="0">
                <a:ea typeface="Calibri" pitchFamily="34" charset="0"/>
                <a:cs typeface="Arial" charset="0"/>
              </a:rPr>
              <a:t>duurzame aspecten binnen de verschillende specialisaties. 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Informatie verzamelen door middel van deskresearch. </a:t>
            </a:r>
          </a:p>
        </p:txBody>
      </p:sp>
      <p:sp>
        <p:nvSpPr>
          <p:cNvPr id="13" name="Rechthoek 1">
            <a:extLst>
              <a:ext uri="{FF2B5EF4-FFF2-40B4-BE49-F238E27FC236}">
                <a16:creationId xmlns:a16="http://schemas.microsoft.com/office/drawing/2014/main" id="{4DAFC57E-81AB-41B3-A9E4-9FFC85CEF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424" y="111395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2122 DWI LA2 Duurzaamheid in een specialisatie</a:t>
            </a: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5E59B02A-95C4-4F90-AA1E-159D812809B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/>
          <a:srcRect l="21805" r="10840"/>
          <a:stretch/>
        </p:blipFill>
        <p:spPr>
          <a:xfrm>
            <a:off x="617558" y="738840"/>
            <a:ext cx="299335" cy="412425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12D9CBE1-C4AA-4AA9-8C0F-20F396565295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83793" y="772033"/>
            <a:ext cx="385812" cy="263054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22720C8B-1984-4724-92E5-67357077CEFB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00215" y="3845301"/>
            <a:ext cx="299225" cy="290796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84B68333-96DF-424F-9C61-9346FB0384D8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6800215" y="2683636"/>
            <a:ext cx="269390" cy="26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5813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4337FF-FCEA-432B-91CC-F915C5692A5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5941D30-2FEF-41A1-B439-E48FC54C9A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2B8609-C881-41FA-8797-93CE9D91DE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325</Words>
  <Application>Microsoft Office PowerPoint</Application>
  <PresentationFormat>Breedbeeld</PresentationFormat>
  <Paragraphs>34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Thomas Noordeloos</cp:lastModifiedBy>
  <cp:revision>8</cp:revision>
  <dcterms:created xsi:type="dcterms:W3CDTF">2021-08-08T18:39:46Z</dcterms:created>
  <dcterms:modified xsi:type="dcterms:W3CDTF">2021-11-25T15:48:00Z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</Properties>
</file>