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CA0D2B40-885B-4003-93B2-4A9636D40835}"/>
    <pc:docChg chg="modSld">
      <pc:chgData name="Thomas Noordeloos" userId="df9f46e9-7760-4f6a-814f-9e8180d7b46a" providerId="ADAL" clId="{CA0D2B40-885B-4003-93B2-4A9636D40835}" dt="2021-11-25T15:47:44.725" v="61" actId="113"/>
      <pc:docMkLst>
        <pc:docMk/>
      </pc:docMkLst>
      <pc:sldChg chg="modSp mod">
        <pc:chgData name="Thomas Noordeloos" userId="df9f46e9-7760-4f6a-814f-9e8180d7b46a" providerId="ADAL" clId="{CA0D2B40-885B-4003-93B2-4A9636D40835}" dt="2021-11-25T15:47:44.725" v="61" actId="113"/>
        <pc:sldMkLst>
          <pc:docMk/>
          <pc:sldMk cId="1823581371" sldId="256"/>
        </pc:sldMkLst>
        <pc:spChg chg="mod">
          <ac:chgData name="Thomas Noordeloos" userId="df9f46e9-7760-4f6a-814f-9e8180d7b46a" providerId="ADAL" clId="{CA0D2B40-885B-4003-93B2-4A9636D40835}" dt="2021-11-25T15:47:44.725" v="61" actId="113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  <pc:docChgLst>
    <pc:chgData name="Mariska de Rouw" userId="S::m.de.rouw@yuverta.nl::872e8e21-2a92-4d2b-beaa-5207e885f335" providerId="AD" clId="Web-{76034CB7-1401-4039-871F-B16BE3C31BC3}"/>
    <pc:docChg chg="modSld">
      <pc:chgData name="Mariska de Rouw" userId="S::m.de.rouw@yuverta.nl::872e8e21-2a92-4d2b-beaa-5207e885f335" providerId="AD" clId="Web-{76034CB7-1401-4039-871F-B16BE3C31BC3}" dt="2021-11-24T15:12:36.728" v="1" actId="20577"/>
      <pc:docMkLst>
        <pc:docMk/>
      </pc:docMkLst>
      <pc:sldChg chg="modSp">
        <pc:chgData name="Mariska de Rouw" userId="S::m.de.rouw@yuverta.nl::872e8e21-2a92-4d2b-beaa-5207e885f335" providerId="AD" clId="Web-{76034CB7-1401-4039-871F-B16BE3C31BC3}" dt="2021-11-24T15:12:36.728" v="1" actId="20577"/>
        <pc:sldMkLst>
          <pc:docMk/>
          <pc:sldMk cId="1823581371" sldId="256"/>
        </pc:sldMkLst>
        <pc:spChg chg="mod">
          <ac:chgData name="Mariska de Rouw" userId="S::m.de.rouw@yuverta.nl::872e8e21-2a92-4d2b-beaa-5207e885f335" providerId="AD" clId="Web-{76034CB7-1401-4039-871F-B16BE3C31BC3}" dt="2021-11-24T15:12:36.728" v="1" actId="20577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  <pc:docChgLst>
    <pc:chgData name="Machiel Huizer" userId="S::m.huizer@yuverta.nl::0b4bf857-8aca-4d56-ad29-a5ba2f061b68" providerId="AD" clId="Web-{C580479A-CC31-4FE4-9B25-F3A13ED75409}"/>
    <pc:docChg chg="modSld">
      <pc:chgData name="Machiel Huizer" userId="S::m.huizer@yuverta.nl::0b4bf857-8aca-4d56-ad29-a5ba2f061b68" providerId="AD" clId="Web-{C580479A-CC31-4FE4-9B25-F3A13ED75409}" dt="2021-11-18T16:38:57.204" v="22" actId="20577"/>
      <pc:docMkLst>
        <pc:docMk/>
      </pc:docMkLst>
      <pc:sldChg chg="modSp">
        <pc:chgData name="Machiel Huizer" userId="S::m.huizer@yuverta.nl::0b4bf857-8aca-4d56-ad29-a5ba2f061b68" providerId="AD" clId="Web-{C580479A-CC31-4FE4-9B25-F3A13ED75409}" dt="2021-11-18T16:38:57.204" v="22" actId="20577"/>
        <pc:sldMkLst>
          <pc:docMk/>
          <pc:sldMk cId="1823581371" sldId="256"/>
        </pc:sldMkLst>
        <pc:spChg chg="mod">
          <ac:chgData name="Machiel Huizer" userId="S::m.huizer@yuverta.nl::0b4bf857-8aca-4d56-ad29-a5ba2f061b68" providerId="AD" clId="Web-{C580479A-CC31-4FE4-9B25-F3A13ED75409}" dt="2021-11-18T16:38:57.204" v="22" actId="20577"/>
          <ac:spMkLst>
            <pc:docMk/>
            <pc:sldMk cId="1823581371" sldId="256"/>
            <ac:spMk id="6" creationId="{597061C9-C4DD-44E3-9EA9-A918EE8F7278}"/>
          </ac:spMkLst>
        </pc:spChg>
      </pc:sldChg>
    </pc:docChg>
  </pc:docChgLst>
  <pc:docChgLst>
    <pc:chgData name="Marieke Drabbe" userId="b9b1a049-6b87-453c-9d4e-1b3ea0ffd634" providerId="ADAL" clId="{318DD0ED-5BCD-4B4D-A1DA-A99C60BBBAED}"/>
    <pc:docChg chg="modSld">
      <pc:chgData name="Marieke Drabbe" userId="b9b1a049-6b87-453c-9d4e-1b3ea0ffd634" providerId="ADAL" clId="{318DD0ED-5BCD-4B4D-A1DA-A99C60BBBAED}" dt="2021-08-08T19:34:34.489" v="186" actId="1076"/>
      <pc:docMkLst>
        <pc:docMk/>
      </pc:docMkLst>
      <pc:sldChg chg="addSp modSp mod">
        <pc:chgData name="Marieke Drabbe" userId="b9b1a049-6b87-453c-9d4e-1b3ea0ffd634" providerId="ADAL" clId="{318DD0ED-5BCD-4B4D-A1DA-A99C60BBBAED}" dt="2021-08-08T19:34:34.489" v="186" actId="1076"/>
        <pc:sldMkLst>
          <pc:docMk/>
          <pc:sldMk cId="1823581371" sldId="256"/>
        </pc:sldMkLst>
        <pc:spChg chg="add mod">
          <ac:chgData name="Marieke Drabbe" userId="b9b1a049-6b87-453c-9d4e-1b3ea0ffd634" providerId="ADAL" clId="{318DD0ED-5BCD-4B4D-A1DA-A99C60BBBAED}" dt="2021-08-08T19:33:19.341" v="177" actId="20577"/>
          <ac:spMkLst>
            <pc:docMk/>
            <pc:sldMk cId="1823581371" sldId="256"/>
            <ac:spMk id="4" creationId="{2DB92E6A-A7C8-41F9-B79D-37489955167E}"/>
          </ac:spMkLst>
        </pc:spChg>
        <pc:spChg chg="add mod">
          <ac:chgData name="Marieke Drabbe" userId="b9b1a049-6b87-453c-9d4e-1b3ea0ffd634" providerId="ADAL" clId="{318DD0ED-5BCD-4B4D-A1DA-A99C60BBBAED}" dt="2021-08-08T19:32:24.183" v="115" actId="1076"/>
          <ac:spMkLst>
            <pc:docMk/>
            <pc:sldMk cId="1823581371" sldId="256"/>
            <ac:spMk id="5" creationId="{E3990B72-A110-45E1-8E77-9E6EA693F845}"/>
          </ac:spMkLst>
        </pc:spChg>
        <pc:spChg chg="add mod">
          <ac:chgData name="Marieke Drabbe" userId="b9b1a049-6b87-453c-9d4e-1b3ea0ffd634" providerId="ADAL" clId="{318DD0ED-5BCD-4B4D-A1DA-A99C60BBBAED}" dt="2021-08-08T19:33:51.738" v="181" actId="1076"/>
          <ac:spMkLst>
            <pc:docMk/>
            <pc:sldMk cId="1823581371" sldId="256"/>
            <ac:spMk id="6" creationId="{597061C9-C4DD-44E3-9EA9-A918EE8F7278}"/>
          </ac:spMkLst>
        </pc:spChg>
        <pc:spChg chg="add mod">
          <ac:chgData name="Marieke Drabbe" userId="b9b1a049-6b87-453c-9d4e-1b3ea0ffd634" providerId="ADAL" clId="{318DD0ED-5BCD-4B4D-A1DA-A99C60BBBAED}" dt="2021-08-08T19:33:57.074" v="182" actId="1076"/>
          <ac:spMkLst>
            <pc:docMk/>
            <pc:sldMk cId="1823581371" sldId="256"/>
            <ac:spMk id="7" creationId="{47C81F5A-702C-4684-A84E-07B3FDB50BC8}"/>
          </ac:spMkLst>
        </pc:spChg>
        <pc:spChg chg="add mod">
          <ac:chgData name="Marieke Drabbe" userId="b9b1a049-6b87-453c-9d4e-1b3ea0ffd634" providerId="ADAL" clId="{318DD0ED-5BCD-4B4D-A1DA-A99C60BBBAED}" dt="2021-08-08T19:30:07.778" v="54" actId="207"/>
          <ac:spMkLst>
            <pc:docMk/>
            <pc:sldMk cId="1823581371" sldId="256"/>
            <ac:spMk id="8" creationId="{48B89028-377B-4E1B-A9C2-8B9EAD7DACB6}"/>
          </ac:spMkLst>
        </pc:spChg>
        <pc:spChg chg="add mod">
          <ac:chgData name="Marieke Drabbe" userId="b9b1a049-6b87-453c-9d4e-1b3ea0ffd634" providerId="ADAL" clId="{318DD0ED-5BCD-4B4D-A1DA-A99C60BBBAED}" dt="2021-08-08T19:33:06.008" v="170" actId="108"/>
          <ac:spMkLst>
            <pc:docMk/>
            <pc:sldMk cId="1823581371" sldId="256"/>
            <ac:spMk id="12" creationId="{C3D9B0C0-B696-456D-A62E-2B9826DB63BD}"/>
          </ac:spMkLst>
        </pc:spChg>
        <pc:spChg chg="add mod">
          <ac:chgData name="Marieke Drabbe" userId="b9b1a049-6b87-453c-9d4e-1b3ea0ffd634" providerId="ADAL" clId="{318DD0ED-5BCD-4B4D-A1DA-A99C60BBBAED}" dt="2021-08-08T19:27:48.831" v="22" actId="20577"/>
          <ac:spMkLst>
            <pc:docMk/>
            <pc:sldMk cId="1823581371" sldId="256"/>
            <ac:spMk id="13" creationId="{4DAFC57E-81AB-41B3-A9E4-9FFC85CEF8D1}"/>
          </ac:spMkLst>
        </pc:spChg>
        <pc:picChg chg="add mod">
          <ac:chgData name="Marieke Drabbe" userId="b9b1a049-6b87-453c-9d4e-1b3ea0ffd634" providerId="ADAL" clId="{318DD0ED-5BCD-4B4D-A1DA-A99C60BBBAED}" dt="2021-08-08T19:27:38.054" v="0"/>
          <ac:picMkLst>
            <pc:docMk/>
            <pc:sldMk cId="1823581371" sldId="256"/>
            <ac:picMk id="9" creationId="{AFD839FA-DBF9-4B97-B4E0-E0D5FA090AFB}"/>
          </ac:picMkLst>
        </pc:picChg>
        <pc:picChg chg="add mod">
          <ac:chgData name="Marieke Drabbe" userId="b9b1a049-6b87-453c-9d4e-1b3ea0ffd634" providerId="ADAL" clId="{318DD0ED-5BCD-4B4D-A1DA-A99C60BBBAED}" dt="2021-08-08T19:33:31.074" v="178" actId="1076"/>
          <ac:picMkLst>
            <pc:docMk/>
            <pc:sldMk cId="1823581371" sldId="256"/>
            <ac:picMk id="10" creationId="{FF7846FA-AEA9-48BF-84AC-A6A15639D80E}"/>
          </ac:picMkLst>
        </pc:picChg>
        <pc:picChg chg="add mod">
          <ac:chgData name="Marieke Drabbe" userId="b9b1a049-6b87-453c-9d4e-1b3ea0ffd634" providerId="ADAL" clId="{318DD0ED-5BCD-4B4D-A1DA-A99C60BBBAED}" dt="2021-08-08T19:29:22.303" v="42" actId="1076"/>
          <ac:picMkLst>
            <pc:docMk/>
            <pc:sldMk cId="1823581371" sldId="256"/>
            <ac:picMk id="11" creationId="{E33DFC19-B813-4BBC-8F6F-7F6CE251631D}"/>
          </ac:picMkLst>
        </pc:picChg>
        <pc:picChg chg="add mod">
          <ac:chgData name="Marieke Drabbe" userId="b9b1a049-6b87-453c-9d4e-1b3ea0ffd634" providerId="ADAL" clId="{318DD0ED-5BCD-4B4D-A1DA-A99C60BBBAED}" dt="2021-08-08T19:27:38.054" v="0"/>
          <ac:picMkLst>
            <pc:docMk/>
            <pc:sldMk cId="1823581371" sldId="256"/>
            <ac:picMk id="14" creationId="{5E59B02A-95C4-4F90-AA1E-159D812809B1}"/>
          </ac:picMkLst>
        </pc:picChg>
        <pc:picChg chg="add mod">
          <ac:chgData name="Marieke Drabbe" userId="b9b1a049-6b87-453c-9d4e-1b3ea0ffd634" providerId="ADAL" clId="{318DD0ED-5BCD-4B4D-A1DA-A99C60BBBAED}" dt="2021-08-08T19:34:26.173" v="184" actId="1076"/>
          <ac:picMkLst>
            <pc:docMk/>
            <pc:sldMk cId="1823581371" sldId="256"/>
            <ac:picMk id="15" creationId="{12D9CBE1-C4AA-4AA9-8C0F-20F396565295}"/>
          </ac:picMkLst>
        </pc:picChg>
        <pc:picChg chg="add mod">
          <ac:chgData name="Marieke Drabbe" userId="b9b1a049-6b87-453c-9d4e-1b3ea0ffd634" providerId="ADAL" clId="{318DD0ED-5BCD-4B4D-A1DA-A99C60BBBAED}" dt="2021-08-08T19:34:34.489" v="186" actId="1076"/>
          <ac:picMkLst>
            <pc:docMk/>
            <pc:sldMk cId="1823581371" sldId="256"/>
            <ac:picMk id="16" creationId="{22720C8B-1984-4724-92E5-67357077CEFB}"/>
          </ac:picMkLst>
        </pc:picChg>
        <pc:picChg chg="add mod">
          <ac:chgData name="Marieke Drabbe" userId="b9b1a049-6b87-453c-9d4e-1b3ea0ffd634" providerId="ADAL" clId="{318DD0ED-5BCD-4B4D-A1DA-A99C60BBBAED}" dt="2021-08-08T19:34:30.383" v="185" actId="1076"/>
          <ac:picMkLst>
            <pc:docMk/>
            <pc:sldMk cId="1823581371" sldId="256"/>
            <ac:picMk id="17" creationId="{84B68333-96DF-424F-9C61-9346FB0384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25-11-2021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DB92E6A-A7C8-41F9-B79D-37489955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1565548"/>
            <a:ext cx="5117802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over de duurzame aspecten binnen een specialisatie. Kies één specialisatie. In het verslag behandel je minimaal: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natuur en milieu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Duurzaamheid op het gebied van mens en maatschappij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Een probleem met duurzaamheid dat op dit moment speelt binnen het gebied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3 duurzame ontwikkelingen die op dit moment plaatsvinden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Jouw mening over duurzaamheid binnen de specialisatie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90B72-A110-45E1-8E77-9E6EA693F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3390261"/>
            <a:ext cx="5117803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de specialisatie die je het meest aanspreekt en waar je je graag verder in wilt verdiepen.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6 verdiepende artikelen die iets schrijven over duurzaamheid in de sector.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ze allemaal door en probeer een mening te vormen over het thema. Zoek eventueel naar extra verdiepingsmateriaal in de vorm van filmpjes, vlogs, blogs, etc.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de verschillende aspecten van duurzaamheid binnen de specialisatie.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 elke specialisatie zijn ook problemen en/of uitdagingen. Ga op zoek naar een probleem dat op dit moment speelt.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op welke ontwikkelingen er gaande zijn, vaak zijn deze ontwikkelingen een reactie op de problemen/uitdagingen.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 bronvermelding. De artikelen moeten terug te vinden omdat ze in je document netjes zijn toegevoegd.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7061C9-C4DD-44E3-9EA9-A918EE8F7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684583"/>
            <a:ext cx="465332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/>
              </a:rPr>
              <a:t>Tijdens de expertlessen wordt dit besproken</a:t>
            </a: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Deadline product: </a:t>
            </a:r>
            <a:r>
              <a:rPr lang="nl-NL" sz="1200" b="1" dirty="0">
                <a:cs typeface="Arial"/>
              </a:rPr>
              <a:t>10 december 2021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Bijeenkomst feedback </a:t>
            </a:r>
            <a:r>
              <a:rPr lang="nl-NL" sz="1200" dirty="0" err="1">
                <a:cs typeface="Arial"/>
              </a:rPr>
              <a:t>friends</a:t>
            </a:r>
            <a:r>
              <a:rPr lang="nl-NL" sz="1200" dirty="0">
                <a:cs typeface="Arial"/>
              </a:rPr>
              <a:t>: </a:t>
            </a:r>
            <a:r>
              <a:rPr lang="nl-NL" sz="1200" b="1" dirty="0">
                <a:cs typeface="Arial"/>
              </a:rPr>
              <a:t>17 december 2021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7C81F5A-702C-4684-A84E-07B3FDB50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2683636"/>
            <a:ext cx="4653322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Introductie leerarrangement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Expert lessen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duurzame ontwikkeling/Verborgen impact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8B89028-377B-4E1B-A9C2-8B9EAD7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405" y="3851694"/>
            <a:ext cx="465332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Wiki, De verborgen impact, internet onderwerpen: duurzaamheid, duurzame ontwikkeling, </a:t>
            </a:r>
            <a:r>
              <a:rPr lang="nl-NL" sz="1200" dirty="0" err="1">
                <a:ea typeface="Calibri" pitchFamily="34" charset="0"/>
                <a:cs typeface="Arial" charset="0"/>
              </a:rPr>
              <a:t>foodwaste</a:t>
            </a:r>
            <a:r>
              <a:rPr lang="nl-NL" sz="1200" dirty="0">
                <a:ea typeface="Calibri" pitchFamily="34" charset="0"/>
                <a:cs typeface="Arial" charset="0"/>
              </a:rPr>
              <a:t>, klimaatadaptatie, klimaatneutraal, energieneutraal, duurzame evenementen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FD839FA-DBF9-4B97-B4E0-E0D5FA090A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175" y="1794786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F7846FA-AEA9-48BF-84AC-A6A15639D8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4083" y="3429000"/>
            <a:ext cx="266283" cy="41630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33DFC19-B813-4BBC-8F6F-7F6CE2516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7405" y="5386694"/>
            <a:ext cx="1768329" cy="854054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C3D9B0C0-B696-456D-A62E-2B9826DB6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6" y="776916"/>
            <a:ext cx="511780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cs typeface="Arial" charset="0"/>
              </a:rPr>
              <a:t>Informeren over de </a:t>
            </a:r>
            <a:r>
              <a:rPr lang="nl-NL" sz="1200" dirty="0">
                <a:ea typeface="Calibri" pitchFamily="34" charset="0"/>
                <a:cs typeface="Arial" charset="0"/>
              </a:rPr>
              <a:t>duurzame aspecten binnen de verschillende specialisaties.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Informatie verzamelen door middel van deskresearch. </a:t>
            </a:r>
          </a:p>
        </p:txBody>
      </p:sp>
      <p:sp>
        <p:nvSpPr>
          <p:cNvPr id="13" name="Rechthoek 1">
            <a:extLst>
              <a:ext uri="{FF2B5EF4-FFF2-40B4-BE49-F238E27FC236}">
                <a16:creationId xmlns:a16="http://schemas.microsoft.com/office/drawing/2014/main" id="{4DAFC57E-81AB-41B3-A9E4-9FFC85CEF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424" y="111395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 DWI LA2 Duurzaamheid in een specialisatie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5E59B02A-95C4-4F90-AA1E-159D812809B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558" y="738840"/>
            <a:ext cx="299335" cy="41242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12D9CBE1-C4AA-4AA9-8C0F-20F39656529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83793" y="772033"/>
            <a:ext cx="385812" cy="26305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720C8B-1984-4724-92E5-67357077CEF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0215" y="3845301"/>
            <a:ext cx="299225" cy="290796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4B68333-96DF-424F-9C61-9346FB0384D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800215" y="2683636"/>
            <a:ext cx="269390" cy="26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4337FF-FCEA-432B-91CC-F915C5692A5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941D30-2FEF-41A1-B439-E48FC54C9A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2B8609-C881-41FA-8797-93CE9D91DE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325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8</cp:revision>
  <dcterms:created xsi:type="dcterms:W3CDTF">2021-08-08T18:39:46Z</dcterms:created>
  <dcterms:modified xsi:type="dcterms:W3CDTF">2021-11-25T15:48:00Z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