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Schoots" initials="AS" lastIdx="1" clrIdx="0">
    <p:extLst>
      <p:ext uri="{19B8F6BF-5375-455C-9EA6-DF929625EA0E}">
        <p15:presenceInfo xmlns:p15="http://schemas.microsoft.com/office/powerpoint/2012/main" userId="669b89a0fd112b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13T20:39:13.324" idx="1">
    <p:pos x="10" y="10"/>
    <p:text>Klik op plaatje voor filmpje schrijfproces.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F729D-E9D7-4D72-AC7B-5B01AC5CC1E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A7A40A2-5FA7-46D7-981F-1E7B3602CED6}">
      <dgm:prSet phldrT="[Tekst]"/>
      <dgm:spPr/>
      <dgm:t>
        <a:bodyPr/>
        <a:lstStyle/>
        <a:p>
          <a:r>
            <a:rPr lang="nl-NL" dirty="0"/>
            <a:t>Beginner</a:t>
          </a:r>
        </a:p>
      </dgm:t>
    </dgm:pt>
    <dgm:pt modelId="{61079B3F-900F-40D7-B59B-D687D9E02517}" type="parTrans" cxnId="{A4A48B01-0987-4D02-863D-0FE783EC176C}">
      <dgm:prSet/>
      <dgm:spPr/>
      <dgm:t>
        <a:bodyPr/>
        <a:lstStyle/>
        <a:p>
          <a:endParaRPr lang="nl-NL"/>
        </a:p>
      </dgm:t>
    </dgm:pt>
    <dgm:pt modelId="{C9F964D4-BC6B-4311-A085-829C47F048A1}" type="sibTrans" cxnId="{A4A48B01-0987-4D02-863D-0FE783EC176C}">
      <dgm:prSet/>
      <dgm:spPr/>
      <dgm:t>
        <a:bodyPr/>
        <a:lstStyle/>
        <a:p>
          <a:endParaRPr lang="nl-NL"/>
        </a:p>
      </dgm:t>
    </dgm:pt>
    <dgm:pt modelId="{D1F58C0E-BB41-4842-AF48-3E7C544DA631}">
      <dgm:prSet phldrT="[Tekst]"/>
      <dgm:spPr/>
      <dgm:t>
        <a:bodyPr/>
        <a:lstStyle/>
        <a:p>
          <a:r>
            <a:rPr lang="nl-NL" dirty="0"/>
            <a:t>In ontwikkeling</a:t>
          </a:r>
        </a:p>
      </dgm:t>
    </dgm:pt>
    <dgm:pt modelId="{AE21B671-A81E-4605-9E82-0A127108801E}" type="parTrans" cxnId="{886FB149-9EEE-41D5-8048-1A8314CE393F}">
      <dgm:prSet/>
      <dgm:spPr/>
      <dgm:t>
        <a:bodyPr/>
        <a:lstStyle/>
        <a:p>
          <a:endParaRPr lang="nl-NL"/>
        </a:p>
      </dgm:t>
    </dgm:pt>
    <dgm:pt modelId="{63782633-8D87-43EA-87BB-F6CA27A794E1}" type="sibTrans" cxnId="{886FB149-9EEE-41D5-8048-1A8314CE393F}">
      <dgm:prSet/>
      <dgm:spPr/>
      <dgm:t>
        <a:bodyPr/>
        <a:lstStyle/>
        <a:p>
          <a:endParaRPr lang="nl-NL"/>
        </a:p>
      </dgm:t>
    </dgm:pt>
    <dgm:pt modelId="{EBCBFB68-EB9C-457E-856E-7E0AC5093B23}">
      <dgm:prSet phldrT="[Tekst]"/>
      <dgm:spPr/>
      <dgm:t>
        <a:bodyPr/>
        <a:lstStyle/>
        <a:p>
          <a:r>
            <a:rPr lang="nl-NL" dirty="0"/>
            <a:t>Gevorderd</a:t>
          </a:r>
        </a:p>
      </dgm:t>
    </dgm:pt>
    <dgm:pt modelId="{E12CAD7E-6450-425E-9889-AFB18FFD441C}" type="parTrans" cxnId="{D2823540-DF51-4E4E-AD6D-577EC1F1587D}">
      <dgm:prSet/>
      <dgm:spPr/>
      <dgm:t>
        <a:bodyPr/>
        <a:lstStyle/>
        <a:p>
          <a:endParaRPr lang="nl-NL"/>
        </a:p>
      </dgm:t>
    </dgm:pt>
    <dgm:pt modelId="{AACB052A-5FB0-4261-A63F-28804F7EC3E0}" type="sibTrans" cxnId="{D2823540-DF51-4E4E-AD6D-577EC1F1587D}">
      <dgm:prSet/>
      <dgm:spPr/>
      <dgm:t>
        <a:bodyPr/>
        <a:lstStyle/>
        <a:p>
          <a:endParaRPr lang="nl-NL"/>
        </a:p>
      </dgm:t>
    </dgm:pt>
    <dgm:pt modelId="{DE2C0D51-81BB-4071-B080-322B875634BF}">
      <dgm:prSet/>
      <dgm:spPr/>
      <dgm:t>
        <a:bodyPr/>
        <a:lstStyle/>
        <a:p>
          <a:r>
            <a:rPr lang="nl-NL" dirty="0"/>
            <a:t>Expert</a:t>
          </a:r>
        </a:p>
      </dgm:t>
    </dgm:pt>
    <dgm:pt modelId="{62A8E382-B004-493F-934A-F1C31B5EEB46}" type="parTrans" cxnId="{1549FABD-2F09-4E60-92D7-1A6639CBDDF4}">
      <dgm:prSet/>
      <dgm:spPr/>
      <dgm:t>
        <a:bodyPr/>
        <a:lstStyle/>
        <a:p>
          <a:endParaRPr lang="nl-NL"/>
        </a:p>
      </dgm:t>
    </dgm:pt>
    <dgm:pt modelId="{C983E3DA-678F-4A9E-B3DE-DBD7A52E373A}" type="sibTrans" cxnId="{1549FABD-2F09-4E60-92D7-1A6639CBDDF4}">
      <dgm:prSet/>
      <dgm:spPr/>
      <dgm:t>
        <a:bodyPr/>
        <a:lstStyle/>
        <a:p>
          <a:endParaRPr lang="nl-NL"/>
        </a:p>
      </dgm:t>
    </dgm:pt>
    <dgm:pt modelId="{3D0BC6E5-74C9-4154-A220-9C3531BD2A13}" type="pres">
      <dgm:prSet presAssocID="{159F729D-E9D7-4D72-AC7B-5B01AC5CC1EE}" presName="Name0" presStyleCnt="0">
        <dgm:presLayoutVars>
          <dgm:dir/>
          <dgm:resizeHandles val="exact"/>
        </dgm:presLayoutVars>
      </dgm:prSet>
      <dgm:spPr/>
    </dgm:pt>
    <dgm:pt modelId="{35B63BD4-81C0-41E2-B8A6-FC359D08F496}" type="pres">
      <dgm:prSet presAssocID="{7A7A40A2-5FA7-46D7-981F-1E7B3602CED6}" presName="node" presStyleLbl="node1" presStyleIdx="0" presStyleCnt="4">
        <dgm:presLayoutVars>
          <dgm:bulletEnabled val="1"/>
        </dgm:presLayoutVars>
      </dgm:prSet>
      <dgm:spPr/>
    </dgm:pt>
    <dgm:pt modelId="{AE10FB5A-038D-4573-A26C-7686825946BC}" type="pres">
      <dgm:prSet presAssocID="{C9F964D4-BC6B-4311-A085-829C47F048A1}" presName="sibTrans" presStyleLbl="sibTrans2D1" presStyleIdx="0" presStyleCnt="3"/>
      <dgm:spPr/>
    </dgm:pt>
    <dgm:pt modelId="{DC8AD449-E28C-4AA2-830E-E5CEC3A56D7D}" type="pres">
      <dgm:prSet presAssocID="{C9F964D4-BC6B-4311-A085-829C47F048A1}" presName="connectorText" presStyleLbl="sibTrans2D1" presStyleIdx="0" presStyleCnt="3"/>
      <dgm:spPr/>
    </dgm:pt>
    <dgm:pt modelId="{5D5AD256-FE3A-459D-8A2E-1BB29DE231FE}" type="pres">
      <dgm:prSet presAssocID="{D1F58C0E-BB41-4842-AF48-3E7C544DA631}" presName="node" presStyleLbl="node1" presStyleIdx="1" presStyleCnt="4">
        <dgm:presLayoutVars>
          <dgm:bulletEnabled val="1"/>
        </dgm:presLayoutVars>
      </dgm:prSet>
      <dgm:spPr/>
    </dgm:pt>
    <dgm:pt modelId="{298294CA-5E85-4C45-889D-693A8EBD63A1}" type="pres">
      <dgm:prSet presAssocID="{63782633-8D87-43EA-87BB-F6CA27A794E1}" presName="sibTrans" presStyleLbl="sibTrans2D1" presStyleIdx="1" presStyleCnt="3"/>
      <dgm:spPr/>
    </dgm:pt>
    <dgm:pt modelId="{7C10EE33-0BA1-49FB-9CAC-9F14E9361CF1}" type="pres">
      <dgm:prSet presAssocID="{63782633-8D87-43EA-87BB-F6CA27A794E1}" presName="connectorText" presStyleLbl="sibTrans2D1" presStyleIdx="1" presStyleCnt="3"/>
      <dgm:spPr/>
    </dgm:pt>
    <dgm:pt modelId="{DCA05BDC-AA5B-47C7-896B-F3E520C0DD00}" type="pres">
      <dgm:prSet presAssocID="{EBCBFB68-EB9C-457E-856E-7E0AC5093B23}" presName="node" presStyleLbl="node1" presStyleIdx="2" presStyleCnt="4">
        <dgm:presLayoutVars>
          <dgm:bulletEnabled val="1"/>
        </dgm:presLayoutVars>
      </dgm:prSet>
      <dgm:spPr/>
    </dgm:pt>
    <dgm:pt modelId="{89DD8EA6-66CB-4B6C-811C-5C7D330C2392}" type="pres">
      <dgm:prSet presAssocID="{AACB052A-5FB0-4261-A63F-28804F7EC3E0}" presName="sibTrans" presStyleLbl="sibTrans2D1" presStyleIdx="2" presStyleCnt="3"/>
      <dgm:spPr/>
    </dgm:pt>
    <dgm:pt modelId="{CCB31D51-8453-47B8-9DF7-814C84331F24}" type="pres">
      <dgm:prSet presAssocID="{AACB052A-5FB0-4261-A63F-28804F7EC3E0}" presName="connectorText" presStyleLbl="sibTrans2D1" presStyleIdx="2" presStyleCnt="3"/>
      <dgm:spPr/>
    </dgm:pt>
    <dgm:pt modelId="{11975155-901C-42F0-B59C-6061FF0DD350}" type="pres">
      <dgm:prSet presAssocID="{DE2C0D51-81BB-4071-B080-322B875634BF}" presName="node" presStyleLbl="node1" presStyleIdx="3" presStyleCnt="4">
        <dgm:presLayoutVars>
          <dgm:bulletEnabled val="1"/>
        </dgm:presLayoutVars>
      </dgm:prSet>
      <dgm:spPr/>
    </dgm:pt>
  </dgm:ptLst>
  <dgm:cxnLst>
    <dgm:cxn modelId="{05DB6A40-1F38-43AF-8A57-3FA46EBD2745}" type="presOf" srcId="{C9F964D4-BC6B-4311-A085-829C47F048A1}" destId="{AE10FB5A-038D-4573-A26C-7686825946BC}" srcOrd="0" destOrd="0" presId="urn:microsoft.com/office/officeart/2005/8/layout/process1"/>
    <dgm:cxn modelId="{D2823540-DF51-4E4E-AD6D-577EC1F1587D}" srcId="{159F729D-E9D7-4D72-AC7B-5B01AC5CC1EE}" destId="{EBCBFB68-EB9C-457E-856E-7E0AC5093B23}" srcOrd="2" destOrd="0" parTransId="{E12CAD7E-6450-425E-9889-AFB18FFD441C}" sibTransId="{AACB052A-5FB0-4261-A63F-28804F7EC3E0}"/>
    <dgm:cxn modelId="{533485A7-97D1-4549-BA44-6BA948F9C9F2}" type="presOf" srcId="{159F729D-E9D7-4D72-AC7B-5B01AC5CC1EE}" destId="{3D0BC6E5-74C9-4154-A220-9C3531BD2A13}" srcOrd="0" destOrd="0" presId="urn:microsoft.com/office/officeart/2005/8/layout/process1"/>
    <dgm:cxn modelId="{A4A48B01-0987-4D02-863D-0FE783EC176C}" srcId="{159F729D-E9D7-4D72-AC7B-5B01AC5CC1EE}" destId="{7A7A40A2-5FA7-46D7-981F-1E7B3602CED6}" srcOrd="0" destOrd="0" parTransId="{61079B3F-900F-40D7-B59B-D687D9E02517}" sibTransId="{C9F964D4-BC6B-4311-A085-829C47F048A1}"/>
    <dgm:cxn modelId="{948DD299-7F8C-4D08-AD05-26D9AE374D3A}" type="presOf" srcId="{63782633-8D87-43EA-87BB-F6CA27A794E1}" destId="{298294CA-5E85-4C45-889D-693A8EBD63A1}" srcOrd="0" destOrd="0" presId="urn:microsoft.com/office/officeart/2005/8/layout/process1"/>
    <dgm:cxn modelId="{ABE1960E-7310-4F1B-B914-FF4A78C56678}" type="presOf" srcId="{C9F964D4-BC6B-4311-A085-829C47F048A1}" destId="{DC8AD449-E28C-4AA2-830E-E5CEC3A56D7D}" srcOrd="1" destOrd="0" presId="urn:microsoft.com/office/officeart/2005/8/layout/process1"/>
    <dgm:cxn modelId="{886FB149-9EEE-41D5-8048-1A8314CE393F}" srcId="{159F729D-E9D7-4D72-AC7B-5B01AC5CC1EE}" destId="{D1F58C0E-BB41-4842-AF48-3E7C544DA631}" srcOrd="1" destOrd="0" parTransId="{AE21B671-A81E-4605-9E82-0A127108801E}" sibTransId="{63782633-8D87-43EA-87BB-F6CA27A794E1}"/>
    <dgm:cxn modelId="{D9E7290D-3BEE-4899-9EBA-391EE7D14F7D}" type="presOf" srcId="{D1F58C0E-BB41-4842-AF48-3E7C544DA631}" destId="{5D5AD256-FE3A-459D-8A2E-1BB29DE231FE}" srcOrd="0" destOrd="0" presId="urn:microsoft.com/office/officeart/2005/8/layout/process1"/>
    <dgm:cxn modelId="{3B423801-BC9E-447A-BF05-6C658E289EF7}" type="presOf" srcId="{AACB052A-5FB0-4261-A63F-28804F7EC3E0}" destId="{CCB31D51-8453-47B8-9DF7-814C84331F24}" srcOrd="1" destOrd="0" presId="urn:microsoft.com/office/officeart/2005/8/layout/process1"/>
    <dgm:cxn modelId="{A3456EC6-474E-4A00-8129-6EF32FE61331}" type="presOf" srcId="{DE2C0D51-81BB-4071-B080-322B875634BF}" destId="{11975155-901C-42F0-B59C-6061FF0DD350}" srcOrd="0" destOrd="0" presId="urn:microsoft.com/office/officeart/2005/8/layout/process1"/>
    <dgm:cxn modelId="{1549FABD-2F09-4E60-92D7-1A6639CBDDF4}" srcId="{159F729D-E9D7-4D72-AC7B-5B01AC5CC1EE}" destId="{DE2C0D51-81BB-4071-B080-322B875634BF}" srcOrd="3" destOrd="0" parTransId="{62A8E382-B004-493F-934A-F1C31B5EEB46}" sibTransId="{C983E3DA-678F-4A9E-B3DE-DBD7A52E373A}"/>
    <dgm:cxn modelId="{9AA05BCA-F259-4B4D-A3DD-338A6E987312}" type="presOf" srcId="{63782633-8D87-43EA-87BB-F6CA27A794E1}" destId="{7C10EE33-0BA1-49FB-9CAC-9F14E9361CF1}" srcOrd="1" destOrd="0" presId="urn:microsoft.com/office/officeart/2005/8/layout/process1"/>
    <dgm:cxn modelId="{DCAF3274-22ED-4440-A38B-59DE23E8AAA4}" type="presOf" srcId="{AACB052A-5FB0-4261-A63F-28804F7EC3E0}" destId="{89DD8EA6-66CB-4B6C-811C-5C7D330C2392}" srcOrd="0" destOrd="0" presId="urn:microsoft.com/office/officeart/2005/8/layout/process1"/>
    <dgm:cxn modelId="{A0464B71-FD93-4DCE-A16B-BACAEBDD9AF2}" type="presOf" srcId="{EBCBFB68-EB9C-457E-856E-7E0AC5093B23}" destId="{DCA05BDC-AA5B-47C7-896B-F3E520C0DD00}" srcOrd="0" destOrd="0" presId="urn:microsoft.com/office/officeart/2005/8/layout/process1"/>
    <dgm:cxn modelId="{27010C1B-B457-46A8-94B0-88100317CC78}" type="presOf" srcId="{7A7A40A2-5FA7-46D7-981F-1E7B3602CED6}" destId="{35B63BD4-81C0-41E2-B8A6-FC359D08F496}" srcOrd="0" destOrd="0" presId="urn:microsoft.com/office/officeart/2005/8/layout/process1"/>
    <dgm:cxn modelId="{2712284A-3404-4C96-90EB-56A00E525728}" type="presParOf" srcId="{3D0BC6E5-74C9-4154-A220-9C3531BD2A13}" destId="{35B63BD4-81C0-41E2-B8A6-FC359D08F496}" srcOrd="0" destOrd="0" presId="urn:microsoft.com/office/officeart/2005/8/layout/process1"/>
    <dgm:cxn modelId="{9A7F02DB-03A7-49B9-8B55-3441A25628E9}" type="presParOf" srcId="{3D0BC6E5-74C9-4154-A220-9C3531BD2A13}" destId="{AE10FB5A-038D-4573-A26C-7686825946BC}" srcOrd="1" destOrd="0" presId="urn:microsoft.com/office/officeart/2005/8/layout/process1"/>
    <dgm:cxn modelId="{2FD50D9A-3C4C-4066-AE1A-6F16B2CDB3D4}" type="presParOf" srcId="{AE10FB5A-038D-4573-A26C-7686825946BC}" destId="{DC8AD449-E28C-4AA2-830E-E5CEC3A56D7D}" srcOrd="0" destOrd="0" presId="urn:microsoft.com/office/officeart/2005/8/layout/process1"/>
    <dgm:cxn modelId="{A27FB424-B77C-4D47-A115-CF4967C5AFD7}" type="presParOf" srcId="{3D0BC6E5-74C9-4154-A220-9C3531BD2A13}" destId="{5D5AD256-FE3A-459D-8A2E-1BB29DE231FE}" srcOrd="2" destOrd="0" presId="urn:microsoft.com/office/officeart/2005/8/layout/process1"/>
    <dgm:cxn modelId="{EBCFAD8A-4E5C-4596-9567-96B70A1E8428}" type="presParOf" srcId="{3D0BC6E5-74C9-4154-A220-9C3531BD2A13}" destId="{298294CA-5E85-4C45-889D-693A8EBD63A1}" srcOrd="3" destOrd="0" presId="urn:microsoft.com/office/officeart/2005/8/layout/process1"/>
    <dgm:cxn modelId="{B52F4D7A-19AA-4277-8D7E-A6AB8A56DA15}" type="presParOf" srcId="{298294CA-5E85-4C45-889D-693A8EBD63A1}" destId="{7C10EE33-0BA1-49FB-9CAC-9F14E9361CF1}" srcOrd="0" destOrd="0" presId="urn:microsoft.com/office/officeart/2005/8/layout/process1"/>
    <dgm:cxn modelId="{015A410E-6A54-4CE8-9FBE-B1924328FD61}" type="presParOf" srcId="{3D0BC6E5-74C9-4154-A220-9C3531BD2A13}" destId="{DCA05BDC-AA5B-47C7-896B-F3E520C0DD00}" srcOrd="4" destOrd="0" presId="urn:microsoft.com/office/officeart/2005/8/layout/process1"/>
    <dgm:cxn modelId="{59D7CC22-54A1-4CCF-B70C-3945D92200A7}" type="presParOf" srcId="{3D0BC6E5-74C9-4154-A220-9C3531BD2A13}" destId="{89DD8EA6-66CB-4B6C-811C-5C7D330C2392}" srcOrd="5" destOrd="0" presId="urn:microsoft.com/office/officeart/2005/8/layout/process1"/>
    <dgm:cxn modelId="{89DAAC42-EE00-48A8-8E5E-774A00D666C4}" type="presParOf" srcId="{89DD8EA6-66CB-4B6C-811C-5C7D330C2392}" destId="{CCB31D51-8453-47B8-9DF7-814C84331F24}" srcOrd="0" destOrd="0" presId="urn:microsoft.com/office/officeart/2005/8/layout/process1"/>
    <dgm:cxn modelId="{C6D40211-E1F3-44B9-95DC-4EEAAE4F162F}" type="presParOf" srcId="{3D0BC6E5-74C9-4154-A220-9C3531BD2A13}" destId="{11975155-901C-42F0-B59C-6061FF0DD35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4A5CBE-9BCE-44C8-8F52-A612579E09A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815B4C6-84FF-4A2A-83C0-7E6F651C809B}">
      <dgm:prSet phldrT="[Tekst]"/>
      <dgm:spPr/>
      <dgm:t>
        <a:bodyPr/>
        <a:lstStyle/>
        <a:p>
          <a:r>
            <a:rPr lang="nl-NL" dirty="0"/>
            <a:t>Hannie Schaft</a:t>
          </a:r>
        </a:p>
      </dgm:t>
    </dgm:pt>
    <dgm:pt modelId="{ACF464AD-5549-4396-8586-0E28F8CA06F7}" type="parTrans" cxnId="{A928DC38-445A-48A0-A459-EFF36950D684}">
      <dgm:prSet/>
      <dgm:spPr/>
      <dgm:t>
        <a:bodyPr/>
        <a:lstStyle/>
        <a:p>
          <a:endParaRPr lang="nl-NL"/>
        </a:p>
      </dgm:t>
    </dgm:pt>
    <dgm:pt modelId="{00A30A58-A566-4CD9-941C-9F1A88EECE6C}" type="sibTrans" cxnId="{A928DC38-445A-48A0-A459-EFF36950D684}">
      <dgm:prSet/>
      <dgm:spPr/>
      <dgm:t>
        <a:bodyPr/>
        <a:lstStyle/>
        <a:p>
          <a:endParaRPr lang="nl-NL"/>
        </a:p>
      </dgm:t>
    </dgm:pt>
    <dgm:pt modelId="{AD92241F-FFA0-4F14-8340-2490CBD5F5FF}">
      <dgm:prSet phldrT="[Tekst]"/>
      <dgm:spPr/>
      <dgm:t>
        <a:bodyPr/>
        <a:lstStyle/>
        <a:p>
          <a:r>
            <a:rPr lang="nl-NL" dirty="0"/>
            <a:t>Wie was zij?</a:t>
          </a:r>
        </a:p>
      </dgm:t>
    </dgm:pt>
    <dgm:pt modelId="{153A2E41-7420-45D9-8103-386020543A81}" type="parTrans" cxnId="{C67D1ADD-4F0E-4C6C-B3EA-DC478AB783EC}">
      <dgm:prSet/>
      <dgm:spPr/>
      <dgm:t>
        <a:bodyPr/>
        <a:lstStyle/>
        <a:p>
          <a:endParaRPr lang="nl-NL"/>
        </a:p>
      </dgm:t>
    </dgm:pt>
    <dgm:pt modelId="{DA0A7184-A66D-4BA9-B8A1-DA32CEDE8C5C}" type="sibTrans" cxnId="{C67D1ADD-4F0E-4C6C-B3EA-DC478AB783EC}">
      <dgm:prSet/>
      <dgm:spPr/>
      <dgm:t>
        <a:bodyPr/>
        <a:lstStyle/>
        <a:p>
          <a:endParaRPr lang="nl-NL"/>
        </a:p>
      </dgm:t>
    </dgm:pt>
    <dgm:pt modelId="{002CD252-7997-4294-AD6B-9F884A45699E}">
      <dgm:prSet phldrT="[Tekst]"/>
      <dgm:spPr/>
      <dgm:t>
        <a:bodyPr/>
        <a:lstStyle/>
        <a:p>
          <a:r>
            <a:rPr lang="nl-NL" dirty="0"/>
            <a:t>Wat voor gevoel roept haar verhaal bij jou op?</a:t>
          </a:r>
        </a:p>
      </dgm:t>
    </dgm:pt>
    <dgm:pt modelId="{A7F64ED2-884F-4F08-AD45-2F5423B1E840}" type="parTrans" cxnId="{A49BE53E-5C06-444A-820A-9C0D1209C057}">
      <dgm:prSet/>
      <dgm:spPr/>
      <dgm:t>
        <a:bodyPr/>
        <a:lstStyle/>
        <a:p>
          <a:endParaRPr lang="nl-NL"/>
        </a:p>
      </dgm:t>
    </dgm:pt>
    <dgm:pt modelId="{7CFE2126-8075-4CD2-AAED-6C4EEDBF8212}" type="sibTrans" cxnId="{A49BE53E-5C06-444A-820A-9C0D1209C057}">
      <dgm:prSet/>
      <dgm:spPr/>
      <dgm:t>
        <a:bodyPr/>
        <a:lstStyle/>
        <a:p>
          <a:endParaRPr lang="nl-NL"/>
        </a:p>
      </dgm:t>
    </dgm:pt>
    <dgm:pt modelId="{9913CB73-5EDA-43BB-A8BD-9FE644B87DA5}">
      <dgm:prSet phldrT="[Tekst]"/>
      <dgm:spPr/>
      <dgm:t>
        <a:bodyPr/>
        <a:lstStyle/>
        <a:p>
          <a:r>
            <a:rPr lang="nl-NL" dirty="0"/>
            <a:t>Wat voor gevoel wil je met je tekst overdragen?</a:t>
          </a:r>
        </a:p>
      </dgm:t>
    </dgm:pt>
    <dgm:pt modelId="{5F94B2DE-922B-4851-8BBC-4E9987E1D63F}" type="parTrans" cxnId="{6E12C276-BEDD-4CAE-A9B3-FE418F89DCC2}">
      <dgm:prSet/>
      <dgm:spPr/>
      <dgm:t>
        <a:bodyPr/>
        <a:lstStyle/>
        <a:p>
          <a:endParaRPr lang="nl-NL"/>
        </a:p>
      </dgm:t>
    </dgm:pt>
    <dgm:pt modelId="{D479414A-315C-4921-9BB8-38A742FB1E93}" type="sibTrans" cxnId="{6E12C276-BEDD-4CAE-A9B3-FE418F89DCC2}">
      <dgm:prSet/>
      <dgm:spPr/>
      <dgm:t>
        <a:bodyPr/>
        <a:lstStyle/>
        <a:p>
          <a:endParaRPr lang="nl-NL"/>
        </a:p>
      </dgm:t>
    </dgm:pt>
    <dgm:pt modelId="{BFE39FE5-E8B9-4FEA-96CB-3C289C411B81}">
      <dgm:prSet phldrT="[Tekst]"/>
      <dgm:spPr/>
      <dgm:t>
        <a:bodyPr/>
        <a:lstStyle/>
        <a:p>
          <a:r>
            <a:rPr lang="nl-NL" dirty="0"/>
            <a:t>Welke informatie vind je belangrijk?</a:t>
          </a:r>
        </a:p>
      </dgm:t>
    </dgm:pt>
    <dgm:pt modelId="{19506E56-EB0C-43FF-84DC-871053DB55BD}" type="parTrans" cxnId="{10AF03D7-7336-487F-86C8-C4FEBCE239A3}">
      <dgm:prSet/>
      <dgm:spPr/>
      <dgm:t>
        <a:bodyPr/>
        <a:lstStyle/>
        <a:p>
          <a:endParaRPr lang="nl-NL"/>
        </a:p>
      </dgm:t>
    </dgm:pt>
    <dgm:pt modelId="{12099A3C-240B-4E9B-AB3F-9A93B8EC7096}" type="sibTrans" cxnId="{10AF03D7-7336-487F-86C8-C4FEBCE239A3}">
      <dgm:prSet/>
      <dgm:spPr/>
      <dgm:t>
        <a:bodyPr/>
        <a:lstStyle/>
        <a:p>
          <a:endParaRPr lang="nl-NL"/>
        </a:p>
      </dgm:t>
    </dgm:pt>
    <dgm:pt modelId="{86802966-BDD6-4297-914A-3574EFA380C0}" type="pres">
      <dgm:prSet presAssocID="{C04A5CBE-9BCE-44C8-8F52-A612579E09AE}" presName="composite" presStyleCnt="0">
        <dgm:presLayoutVars>
          <dgm:chMax val="1"/>
          <dgm:dir/>
          <dgm:resizeHandles val="exact"/>
        </dgm:presLayoutVars>
      </dgm:prSet>
      <dgm:spPr/>
    </dgm:pt>
    <dgm:pt modelId="{8EB21697-0D02-4443-B7C5-9555F1E5A3F6}" type="pres">
      <dgm:prSet presAssocID="{C04A5CBE-9BCE-44C8-8F52-A612579E09AE}" presName="radial" presStyleCnt="0">
        <dgm:presLayoutVars>
          <dgm:animLvl val="ctr"/>
        </dgm:presLayoutVars>
      </dgm:prSet>
      <dgm:spPr/>
    </dgm:pt>
    <dgm:pt modelId="{DB4F2F68-33FD-4099-A3D3-987CCCA74B37}" type="pres">
      <dgm:prSet presAssocID="{6815B4C6-84FF-4A2A-83C0-7E6F651C809B}" presName="centerShape" presStyleLbl="vennNode1" presStyleIdx="0" presStyleCnt="5"/>
      <dgm:spPr/>
    </dgm:pt>
    <dgm:pt modelId="{4EC5F23B-C1DA-46F3-9F7F-FAE3D4382154}" type="pres">
      <dgm:prSet presAssocID="{AD92241F-FFA0-4F14-8340-2490CBD5F5FF}" presName="node" presStyleLbl="vennNode1" presStyleIdx="1" presStyleCnt="5">
        <dgm:presLayoutVars>
          <dgm:bulletEnabled val="1"/>
        </dgm:presLayoutVars>
      </dgm:prSet>
      <dgm:spPr/>
    </dgm:pt>
    <dgm:pt modelId="{6D081546-5173-4707-9188-7AAD1594A2FF}" type="pres">
      <dgm:prSet presAssocID="{002CD252-7997-4294-AD6B-9F884A45699E}" presName="node" presStyleLbl="vennNode1" presStyleIdx="2" presStyleCnt="5">
        <dgm:presLayoutVars>
          <dgm:bulletEnabled val="1"/>
        </dgm:presLayoutVars>
      </dgm:prSet>
      <dgm:spPr/>
    </dgm:pt>
    <dgm:pt modelId="{5337712D-91A1-495E-B406-6B7688993158}" type="pres">
      <dgm:prSet presAssocID="{9913CB73-5EDA-43BB-A8BD-9FE644B87DA5}" presName="node" presStyleLbl="vennNode1" presStyleIdx="3" presStyleCnt="5">
        <dgm:presLayoutVars>
          <dgm:bulletEnabled val="1"/>
        </dgm:presLayoutVars>
      </dgm:prSet>
      <dgm:spPr/>
    </dgm:pt>
    <dgm:pt modelId="{283C48ED-9980-4A29-8384-3904F6B94F66}" type="pres">
      <dgm:prSet presAssocID="{BFE39FE5-E8B9-4FEA-96CB-3C289C411B81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6E12C276-BEDD-4CAE-A9B3-FE418F89DCC2}" srcId="{6815B4C6-84FF-4A2A-83C0-7E6F651C809B}" destId="{9913CB73-5EDA-43BB-A8BD-9FE644B87DA5}" srcOrd="2" destOrd="0" parTransId="{5F94B2DE-922B-4851-8BBC-4E9987E1D63F}" sibTransId="{D479414A-315C-4921-9BB8-38A742FB1E93}"/>
    <dgm:cxn modelId="{A928DC38-445A-48A0-A459-EFF36950D684}" srcId="{C04A5CBE-9BCE-44C8-8F52-A612579E09AE}" destId="{6815B4C6-84FF-4A2A-83C0-7E6F651C809B}" srcOrd="0" destOrd="0" parTransId="{ACF464AD-5549-4396-8586-0E28F8CA06F7}" sibTransId="{00A30A58-A566-4CD9-941C-9F1A88EECE6C}"/>
    <dgm:cxn modelId="{4F148E37-02D6-4552-993E-166FA3DC7647}" type="presOf" srcId="{BFE39FE5-E8B9-4FEA-96CB-3C289C411B81}" destId="{283C48ED-9980-4A29-8384-3904F6B94F66}" srcOrd="0" destOrd="0" presId="urn:microsoft.com/office/officeart/2005/8/layout/radial3"/>
    <dgm:cxn modelId="{68A47063-AC44-4368-B209-39A557C15FAA}" type="presOf" srcId="{002CD252-7997-4294-AD6B-9F884A45699E}" destId="{6D081546-5173-4707-9188-7AAD1594A2FF}" srcOrd="0" destOrd="0" presId="urn:microsoft.com/office/officeart/2005/8/layout/radial3"/>
    <dgm:cxn modelId="{6FBDFFC2-E94D-4E48-B2F6-7927C4BDE75D}" type="presOf" srcId="{C04A5CBE-9BCE-44C8-8F52-A612579E09AE}" destId="{86802966-BDD6-4297-914A-3574EFA380C0}" srcOrd="0" destOrd="0" presId="urn:microsoft.com/office/officeart/2005/8/layout/radial3"/>
    <dgm:cxn modelId="{A49BE53E-5C06-444A-820A-9C0D1209C057}" srcId="{6815B4C6-84FF-4A2A-83C0-7E6F651C809B}" destId="{002CD252-7997-4294-AD6B-9F884A45699E}" srcOrd="1" destOrd="0" parTransId="{A7F64ED2-884F-4F08-AD45-2F5423B1E840}" sibTransId="{7CFE2126-8075-4CD2-AAED-6C4EEDBF8212}"/>
    <dgm:cxn modelId="{C67D1ADD-4F0E-4C6C-B3EA-DC478AB783EC}" srcId="{6815B4C6-84FF-4A2A-83C0-7E6F651C809B}" destId="{AD92241F-FFA0-4F14-8340-2490CBD5F5FF}" srcOrd="0" destOrd="0" parTransId="{153A2E41-7420-45D9-8103-386020543A81}" sibTransId="{DA0A7184-A66D-4BA9-B8A1-DA32CEDE8C5C}"/>
    <dgm:cxn modelId="{47417570-19BE-4476-B763-3A78365A7200}" type="presOf" srcId="{6815B4C6-84FF-4A2A-83C0-7E6F651C809B}" destId="{DB4F2F68-33FD-4099-A3D3-987CCCA74B37}" srcOrd="0" destOrd="0" presId="urn:microsoft.com/office/officeart/2005/8/layout/radial3"/>
    <dgm:cxn modelId="{B34E6735-EB90-496B-8243-FE86E7A918B6}" type="presOf" srcId="{9913CB73-5EDA-43BB-A8BD-9FE644B87DA5}" destId="{5337712D-91A1-495E-B406-6B7688993158}" srcOrd="0" destOrd="0" presId="urn:microsoft.com/office/officeart/2005/8/layout/radial3"/>
    <dgm:cxn modelId="{4289654B-DEBA-453D-BEAF-57D9F2FC807D}" type="presOf" srcId="{AD92241F-FFA0-4F14-8340-2490CBD5F5FF}" destId="{4EC5F23B-C1DA-46F3-9F7F-FAE3D4382154}" srcOrd="0" destOrd="0" presId="urn:microsoft.com/office/officeart/2005/8/layout/radial3"/>
    <dgm:cxn modelId="{10AF03D7-7336-487F-86C8-C4FEBCE239A3}" srcId="{6815B4C6-84FF-4A2A-83C0-7E6F651C809B}" destId="{BFE39FE5-E8B9-4FEA-96CB-3C289C411B81}" srcOrd="3" destOrd="0" parTransId="{19506E56-EB0C-43FF-84DC-871053DB55BD}" sibTransId="{12099A3C-240B-4E9B-AB3F-9A93B8EC7096}"/>
    <dgm:cxn modelId="{92048ED8-709C-4CAA-9714-253200CA7365}" type="presParOf" srcId="{86802966-BDD6-4297-914A-3574EFA380C0}" destId="{8EB21697-0D02-4443-B7C5-9555F1E5A3F6}" srcOrd="0" destOrd="0" presId="urn:microsoft.com/office/officeart/2005/8/layout/radial3"/>
    <dgm:cxn modelId="{CB5E83CE-895F-43E3-9E6A-A07D4E122418}" type="presParOf" srcId="{8EB21697-0D02-4443-B7C5-9555F1E5A3F6}" destId="{DB4F2F68-33FD-4099-A3D3-987CCCA74B37}" srcOrd="0" destOrd="0" presId="urn:microsoft.com/office/officeart/2005/8/layout/radial3"/>
    <dgm:cxn modelId="{05BE3D0D-E307-4FA8-94ED-4A295643DFAF}" type="presParOf" srcId="{8EB21697-0D02-4443-B7C5-9555F1E5A3F6}" destId="{4EC5F23B-C1DA-46F3-9F7F-FAE3D4382154}" srcOrd="1" destOrd="0" presId="urn:microsoft.com/office/officeart/2005/8/layout/radial3"/>
    <dgm:cxn modelId="{A153C806-6C62-4DAA-A636-1EE87798AE42}" type="presParOf" srcId="{8EB21697-0D02-4443-B7C5-9555F1E5A3F6}" destId="{6D081546-5173-4707-9188-7AAD1594A2FF}" srcOrd="2" destOrd="0" presId="urn:microsoft.com/office/officeart/2005/8/layout/radial3"/>
    <dgm:cxn modelId="{21A41B62-EC1D-46B2-9CE5-DBDD0BC8E91F}" type="presParOf" srcId="{8EB21697-0D02-4443-B7C5-9555F1E5A3F6}" destId="{5337712D-91A1-495E-B406-6B7688993158}" srcOrd="3" destOrd="0" presId="urn:microsoft.com/office/officeart/2005/8/layout/radial3"/>
    <dgm:cxn modelId="{8B8B17ED-9173-4658-997D-62A5D2BB6614}" type="presParOf" srcId="{8EB21697-0D02-4443-B7C5-9555F1E5A3F6}" destId="{283C48ED-9980-4A29-8384-3904F6B94F6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63BD4-81C0-41E2-B8A6-FC359D08F496}">
      <dsp:nvSpPr>
        <dsp:cNvPr id="0" name=""/>
        <dsp:cNvSpPr/>
      </dsp:nvSpPr>
      <dsp:spPr>
        <a:xfrm>
          <a:off x="3751" y="1228089"/>
          <a:ext cx="1640119" cy="984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Beginner</a:t>
          </a:r>
        </a:p>
      </dsp:txBody>
      <dsp:txXfrm>
        <a:off x="32573" y="1256911"/>
        <a:ext cx="1582475" cy="926427"/>
      </dsp:txXfrm>
    </dsp:sp>
    <dsp:sp modelId="{AE10FB5A-038D-4573-A26C-7686825946BC}">
      <dsp:nvSpPr>
        <dsp:cNvPr id="0" name=""/>
        <dsp:cNvSpPr/>
      </dsp:nvSpPr>
      <dsp:spPr>
        <a:xfrm>
          <a:off x="1807883" y="1516750"/>
          <a:ext cx="347705" cy="4067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kern="1200"/>
        </a:p>
      </dsp:txBody>
      <dsp:txXfrm>
        <a:off x="1807883" y="1598100"/>
        <a:ext cx="243394" cy="244049"/>
      </dsp:txXfrm>
    </dsp:sp>
    <dsp:sp modelId="{5D5AD256-FE3A-459D-8A2E-1BB29DE231FE}">
      <dsp:nvSpPr>
        <dsp:cNvPr id="0" name=""/>
        <dsp:cNvSpPr/>
      </dsp:nvSpPr>
      <dsp:spPr>
        <a:xfrm>
          <a:off x="2299919" y="1228089"/>
          <a:ext cx="1640119" cy="984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In ontwikkeling</a:t>
          </a:r>
        </a:p>
      </dsp:txBody>
      <dsp:txXfrm>
        <a:off x="2328741" y="1256911"/>
        <a:ext cx="1582475" cy="926427"/>
      </dsp:txXfrm>
    </dsp:sp>
    <dsp:sp modelId="{298294CA-5E85-4C45-889D-693A8EBD63A1}">
      <dsp:nvSpPr>
        <dsp:cNvPr id="0" name=""/>
        <dsp:cNvSpPr/>
      </dsp:nvSpPr>
      <dsp:spPr>
        <a:xfrm>
          <a:off x="4104051" y="1516750"/>
          <a:ext cx="347705" cy="4067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kern="1200"/>
        </a:p>
      </dsp:txBody>
      <dsp:txXfrm>
        <a:off x="4104051" y="1598100"/>
        <a:ext cx="243394" cy="244049"/>
      </dsp:txXfrm>
    </dsp:sp>
    <dsp:sp modelId="{DCA05BDC-AA5B-47C7-896B-F3E520C0DD00}">
      <dsp:nvSpPr>
        <dsp:cNvPr id="0" name=""/>
        <dsp:cNvSpPr/>
      </dsp:nvSpPr>
      <dsp:spPr>
        <a:xfrm>
          <a:off x="4596086" y="1228089"/>
          <a:ext cx="1640119" cy="984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Gevorderd</a:t>
          </a:r>
        </a:p>
      </dsp:txBody>
      <dsp:txXfrm>
        <a:off x="4624908" y="1256911"/>
        <a:ext cx="1582475" cy="926427"/>
      </dsp:txXfrm>
    </dsp:sp>
    <dsp:sp modelId="{89DD8EA6-66CB-4B6C-811C-5C7D330C2392}">
      <dsp:nvSpPr>
        <dsp:cNvPr id="0" name=""/>
        <dsp:cNvSpPr/>
      </dsp:nvSpPr>
      <dsp:spPr>
        <a:xfrm>
          <a:off x="6400218" y="1516750"/>
          <a:ext cx="347705" cy="4067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kern="1200"/>
        </a:p>
      </dsp:txBody>
      <dsp:txXfrm>
        <a:off x="6400218" y="1598100"/>
        <a:ext cx="243394" cy="244049"/>
      </dsp:txXfrm>
    </dsp:sp>
    <dsp:sp modelId="{11975155-901C-42F0-B59C-6061FF0DD350}">
      <dsp:nvSpPr>
        <dsp:cNvPr id="0" name=""/>
        <dsp:cNvSpPr/>
      </dsp:nvSpPr>
      <dsp:spPr>
        <a:xfrm>
          <a:off x="6892254" y="1228089"/>
          <a:ext cx="1640119" cy="984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Expert</a:t>
          </a:r>
        </a:p>
      </dsp:txBody>
      <dsp:txXfrm>
        <a:off x="6921076" y="1256911"/>
        <a:ext cx="1582475" cy="926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F2F68-33FD-4099-A3D3-987CCCA74B37}">
      <dsp:nvSpPr>
        <dsp:cNvPr id="0" name=""/>
        <dsp:cNvSpPr/>
      </dsp:nvSpPr>
      <dsp:spPr>
        <a:xfrm>
          <a:off x="1746146" y="1192074"/>
          <a:ext cx="2969729" cy="29697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500" kern="1200" dirty="0"/>
            <a:t>Hannie Schaft</a:t>
          </a:r>
        </a:p>
      </dsp:txBody>
      <dsp:txXfrm>
        <a:off x="2181053" y="1626981"/>
        <a:ext cx="2099915" cy="2099915"/>
      </dsp:txXfrm>
    </dsp:sp>
    <dsp:sp modelId="{4EC5F23B-C1DA-46F3-9F7F-FAE3D4382154}">
      <dsp:nvSpPr>
        <dsp:cNvPr id="0" name=""/>
        <dsp:cNvSpPr/>
      </dsp:nvSpPr>
      <dsp:spPr>
        <a:xfrm>
          <a:off x="2488579" y="530"/>
          <a:ext cx="1484864" cy="1484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Wie was zij?</a:t>
          </a:r>
        </a:p>
      </dsp:txBody>
      <dsp:txXfrm>
        <a:off x="2706032" y="217983"/>
        <a:ext cx="1049958" cy="1049958"/>
      </dsp:txXfrm>
    </dsp:sp>
    <dsp:sp modelId="{6D081546-5173-4707-9188-7AAD1594A2FF}">
      <dsp:nvSpPr>
        <dsp:cNvPr id="0" name=""/>
        <dsp:cNvSpPr/>
      </dsp:nvSpPr>
      <dsp:spPr>
        <a:xfrm>
          <a:off x="4422555" y="1934506"/>
          <a:ext cx="1484864" cy="1484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Wat voor gevoel roept haar verhaal bij jou op?</a:t>
          </a:r>
        </a:p>
      </dsp:txBody>
      <dsp:txXfrm>
        <a:off x="4640008" y="2151959"/>
        <a:ext cx="1049958" cy="1049958"/>
      </dsp:txXfrm>
    </dsp:sp>
    <dsp:sp modelId="{5337712D-91A1-495E-B406-6B7688993158}">
      <dsp:nvSpPr>
        <dsp:cNvPr id="0" name=""/>
        <dsp:cNvSpPr/>
      </dsp:nvSpPr>
      <dsp:spPr>
        <a:xfrm>
          <a:off x="2488579" y="3868483"/>
          <a:ext cx="1484864" cy="1484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Wat voor gevoel wil je met je tekst overdragen?</a:t>
          </a:r>
        </a:p>
      </dsp:txBody>
      <dsp:txXfrm>
        <a:off x="2706032" y="4085936"/>
        <a:ext cx="1049958" cy="1049958"/>
      </dsp:txXfrm>
    </dsp:sp>
    <dsp:sp modelId="{283C48ED-9980-4A29-8384-3904F6B94F66}">
      <dsp:nvSpPr>
        <dsp:cNvPr id="0" name=""/>
        <dsp:cNvSpPr/>
      </dsp:nvSpPr>
      <dsp:spPr>
        <a:xfrm>
          <a:off x="554602" y="1934506"/>
          <a:ext cx="1484864" cy="1484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Welke informatie vind je belangrijk?</a:t>
          </a:r>
        </a:p>
      </dsp:txBody>
      <dsp:txXfrm>
        <a:off x="772055" y="2151959"/>
        <a:ext cx="1049958" cy="1049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Schrijven%20SLO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_prgmNB3U" TargetMode="External"/><Relationship Id="rId2" Type="http://schemas.openxmlformats.org/officeDocument/2006/relationships/hyperlink" Target="http://maken.wikiwijs.nl/81995/Schrijven" TargetMode="External"/><Relationship Id="rId1" Type="http://schemas.openxmlformats.org/officeDocument/2006/relationships/slideLayout" Target="../slideLayouts/slideLayout4.xml"/><Relationship Id="rId5" Type="http://schemas.openxmlformats.org/officeDocument/2006/relationships/comments" Target="../comments/commen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Schrijven,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je talent zichtbaar gemaakt.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067" y="599231"/>
            <a:ext cx="4895507" cy="569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121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uiterste uit jezelf halen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9279"/>
          <a:stretch/>
        </p:blipFill>
        <p:spPr>
          <a:xfrm>
            <a:off x="9197009" y="790850"/>
            <a:ext cx="1735102" cy="1905000"/>
          </a:xfrm>
        </p:spPr>
      </p:pic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2592924" y="1905000"/>
            <a:ext cx="6028182" cy="3777622"/>
          </a:xfrm>
        </p:spPr>
        <p:txBody>
          <a:bodyPr>
            <a:normAutofit lnSpcReduction="10000"/>
          </a:bodyPr>
          <a:lstStyle/>
          <a:p>
            <a:r>
              <a:rPr lang="nl-NL" sz="2400" dirty="0" err="1"/>
              <a:t>CREAtiviteit</a:t>
            </a:r>
            <a:r>
              <a:rPr lang="nl-NL" sz="2400" dirty="0"/>
              <a:t> (crea = Grieks voor ziel)</a:t>
            </a:r>
          </a:p>
          <a:p>
            <a:endParaRPr lang="nl-NL" sz="2400" dirty="0"/>
          </a:p>
          <a:p>
            <a:r>
              <a:rPr lang="nl-NL" sz="2400" dirty="0" err="1"/>
              <a:t>DOORZETTINGSvermogen</a:t>
            </a:r>
            <a:r>
              <a:rPr lang="nl-NL" sz="2400" dirty="0"/>
              <a:t> (alleen mogelijk als iets moeilijk is)</a:t>
            </a:r>
          </a:p>
          <a:p>
            <a:endParaRPr lang="nl-NL" sz="2400" dirty="0"/>
          </a:p>
          <a:p>
            <a:r>
              <a:rPr lang="nl-NL" sz="2400" dirty="0" err="1"/>
              <a:t>DOELgericht</a:t>
            </a:r>
            <a:r>
              <a:rPr lang="nl-NL" sz="2400" dirty="0"/>
              <a:t> (eisen liggen vast)</a:t>
            </a:r>
          </a:p>
          <a:p>
            <a:endParaRPr lang="nl-NL" sz="2400" dirty="0"/>
          </a:p>
          <a:p>
            <a:r>
              <a:rPr lang="nl-NL" sz="2400" dirty="0" err="1"/>
              <a:t>GROEIproces</a:t>
            </a:r>
            <a:r>
              <a:rPr lang="nl-NL" sz="2400" dirty="0"/>
              <a:t> (je wordt steeds beter)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13" b="98131" l="5667" r="90000">
                        <a14:backgroundMark x1="80000" y1="60748" x2="80000" y2="60748"/>
                        <a14:backgroundMark x1="83667" y1="36916" x2="12000" y2="94860"/>
                        <a14:backgroundMark x1="87333" y1="34579" x2="88667" y2="97196"/>
                        <a14:backgroundMark x1="87333" y1="93925" x2="13667" y2="948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427751" flipH="1">
            <a:off x="8802183" y="1177966"/>
            <a:ext cx="1618567" cy="115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204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Groeiproces</a:t>
            </a:r>
          </a:p>
        </p:txBody>
      </p:sp>
      <p:graphicFrame>
        <p:nvGraphicFramePr>
          <p:cNvPr id="5" name="Tijdelijke aanduiding voor inhoud 4">
            <a:hlinkClick r:id="rId2" action="ppaction://hlinkfile"/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4951532"/>
              </p:ext>
            </p:extLst>
          </p:nvPr>
        </p:nvGraphicFramePr>
        <p:xfrm>
          <a:off x="2968487" y="2125663"/>
          <a:ext cx="8536126" cy="344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500" b="90000" l="10000" r="90000">
                        <a14:foregroundMark x1="32333" y1="12000" x2="53000" y2="7500"/>
                        <a14:foregroundMark x1="53000" y1="7500" x2="55667" y2="34000"/>
                        <a14:foregroundMark x1="55667" y1="34000" x2="47333" y2="53500"/>
                        <a14:foregroundMark x1="47333" y1="53500" x2="33000" y2="56500"/>
                        <a14:foregroundMark x1="33000" y1="56500" x2="26333" y2="57000"/>
                        <a14:foregroundMark x1="26333" y1="57000" x2="32333" y2="14500"/>
                        <a14:backgroundMark x1="26000" y1="71000" x2="71000" y2="46000"/>
                        <a14:backgroundMark x1="71000" y1="46000" x2="70667" y2="29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30383" y="1905000"/>
            <a:ext cx="3461820" cy="230788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678017" y="6321287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Klik op schema voor Rubric Schrijven</a:t>
            </a:r>
          </a:p>
        </p:txBody>
      </p:sp>
    </p:spTree>
    <p:extLst>
      <p:ext uri="{BB962C8B-B14F-4D97-AF65-F5344CB8AC3E}">
        <p14:creationId xmlns:p14="http://schemas.microsoft.com/office/powerpoint/2010/main" val="6791253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Werkwijze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Grote opdracht, beslaat meerdere lessen.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Kleine oefeningen per les.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94" b="99367" l="9953" r="89100">
                        <a14:foregroundMark x1="34597" y1="68987" x2="34597" y2="68987"/>
                        <a14:foregroundMark x1="69668" y1="79114" x2="69668" y2="79114"/>
                        <a14:foregroundMark x1="86256" y1="73418" x2="51659" y2="64557"/>
                        <a14:foregroundMark x1="54976" y1="65823" x2="31280" y2="67089"/>
                        <a14:foregroundMark x1="31280" y1="67089" x2="47867" y2="81646"/>
                        <a14:foregroundMark x1="47867" y1="81646" x2="52607" y2="86076"/>
                        <a14:foregroundMark x1="37441" y1="65190" x2="27962" y2="63924"/>
                        <a14:foregroundMark x1="27962" y1="63924" x2="29858" y2="71519"/>
                        <a14:foregroundMark x1="52607" y1="65823" x2="27488" y2="63291"/>
                        <a14:foregroundMark x1="27488" y1="63291" x2="50711" y2="88608"/>
                        <a14:foregroundMark x1="50711" y1="86709" x2="78673" y2="99367"/>
                        <a14:foregroundMark x1="75355" y1="97468" x2="87204" y2="70253"/>
                        <a14:foregroundMark x1="87204" y1="70253" x2="42654" y2="620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8863919">
            <a:off x="7302998" y="2967208"/>
            <a:ext cx="2166736" cy="16224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3744450" y="4710479"/>
            <a:ext cx="5063918" cy="961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/>
              <a:t>Tussentijdse meetmomenten zodat je weet waar je staat.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744450" y="5529698"/>
            <a:ext cx="5063918" cy="48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/>
              <a:t>Eindtoets voor een cijfer.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2752" y="3095784"/>
            <a:ext cx="1337017" cy="1276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66330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89212" y="1378226"/>
            <a:ext cx="4313864" cy="3777622"/>
          </a:xfrm>
        </p:spPr>
        <p:txBody>
          <a:bodyPr/>
          <a:lstStyle/>
          <a:p>
            <a:r>
              <a:rPr lang="nl-NL" dirty="0"/>
              <a:t>Vind je op Wikiwijs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0747" y="1370848"/>
            <a:ext cx="4313864" cy="3777622"/>
          </a:xfrm>
        </p:spPr>
        <p:txBody>
          <a:bodyPr/>
          <a:lstStyle/>
          <a:p>
            <a:r>
              <a:rPr lang="nl-NL" dirty="0">
                <a:hlinkClick r:id="rId2"/>
              </a:rPr>
              <a:t>http://maken.wikiwijs.nl/81995/Schrijven</a:t>
            </a:r>
            <a:endParaRPr lang="nl-NL" dirty="0"/>
          </a:p>
        </p:txBody>
      </p:sp>
      <p:pic>
        <p:nvPicPr>
          <p:cNvPr id="5" name="Afbeelding 4">
            <a:hlinkClick r:id="rId3"/>
          </p:cNvPr>
          <p:cNvPicPr>
            <a:picLocks noChangeAspect="1"/>
          </p:cNvPicPr>
          <p:nvPr/>
        </p:nvPicPr>
        <p:blipFill rotWithShape="1">
          <a:blip r:embed="rId4"/>
          <a:srcRect l="4268" t="11656" r="26466" b="28940"/>
          <a:stretch/>
        </p:blipFill>
        <p:spPr>
          <a:xfrm>
            <a:off x="2589212" y="2254127"/>
            <a:ext cx="9012294" cy="434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85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opdracht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26982" t="11656" r="4625" b="24955"/>
          <a:stretch/>
        </p:blipFill>
        <p:spPr>
          <a:xfrm>
            <a:off x="2605878" y="1696531"/>
            <a:ext cx="8898733" cy="463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916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Mindmap</a:t>
            </a:r>
            <a:r>
              <a:rPr lang="nl-NL" dirty="0"/>
              <a:t> ter voorbereiding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5117044"/>
              </p:ext>
            </p:extLst>
          </p:nvPr>
        </p:nvGraphicFramePr>
        <p:xfrm>
          <a:off x="3795160" y="1285461"/>
          <a:ext cx="6462023" cy="5353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Rechte verbindingslijn 7"/>
          <p:cNvCxnSpPr/>
          <p:nvPr/>
        </p:nvCxnSpPr>
        <p:spPr>
          <a:xfrm flipH="1" flipV="1">
            <a:off x="3313043" y="2994991"/>
            <a:ext cx="1113183" cy="490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3238568" y="4027005"/>
            <a:ext cx="1113184" cy="119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>
            <a:off x="3631095" y="4523960"/>
            <a:ext cx="935867" cy="812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flipH="1">
            <a:off x="9652620" y="3485322"/>
            <a:ext cx="1161155" cy="356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 flipV="1">
            <a:off x="9652621" y="4245435"/>
            <a:ext cx="1086679" cy="27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H="1">
            <a:off x="7717802" y="1369714"/>
            <a:ext cx="1161155" cy="356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 flipV="1">
            <a:off x="7755039" y="5999462"/>
            <a:ext cx="1086679" cy="27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4087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lessen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Diagnostische toets schrijfvaardigheid.</a:t>
            </a:r>
          </a:p>
          <a:p>
            <a:r>
              <a:rPr lang="nl-NL" dirty="0"/>
              <a:t>Theorie eigen maken.</a:t>
            </a:r>
          </a:p>
          <a:p>
            <a:r>
              <a:rPr lang="nl-NL" dirty="0"/>
              <a:t>Werken aan grote opdracht, afgewisseld met kleinere oefeningen.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047" y="1492909"/>
            <a:ext cx="3127570" cy="441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1666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</TotalTime>
  <Words>146</Words>
  <Application>Microsoft Office PowerPoint</Application>
  <PresentationFormat>Breedbeeld</PresentationFormat>
  <Paragraphs>35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Sliert</vt:lpstr>
      <vt:lpstr>Schrijven,</vt:lpstr>
      <vt:lpstr>Het uiterste uit jezelf halen</vt:lpstr>
      <vt:lpstr>Groeiproces</vt:lpstr>
      <vt:lpstr>Werkwijze</vt:lpstr>
      <vt:lpstr>Lesmateriaal</vt:lpstr>
      <vt:lpstr>De opdracht</vt:lpstr>
      <vt:lpstr>Mindmap ter voorbereiding</vt:lpstr>
      <vt:lpstr>Volgende lessen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Schrijven,</dc:title>
  <dc:creator>Anja Schoots</dc:creator>
  <cp:lastModifiedBy>Anja Schoots</cp:lastModifiedBy>
  <cp:revision>12</cp:revision>
  <dcterms:created xsi:type="dcterms:W3CDTF">2016-08-13T15:09:56Z</dcterms:created>
  <dcterms:modified xsi:type="dcterms:W3CDTF">2016-08-13T18:52:24Z</dcterms:modified>
</cp:coreProperties>
</file>