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3883FB-7F25-42C3-955D-E8E674C2E6B8}" v="42" dt="2021-11-19T13:50:55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BB7C7A68-DFE9-4F5B-A880-BA4AC0BEB0C1}"/>
    <pc:docChg chg="modSld">
      <pc:chgData name="Pascalle Cup" userId="abbe84a0-611b-406e-b251-e8b4b71c069a" providerId="ADAL" clId="{BB7C7A68-DFE9-4F5B-A880-BA4AC0BEB0C1}" dt="2021-11-17T15:44:15.052" v="0" actId="5793"/>
      <pc:docMkLst>
        <pc:docMk/>
      </pc:docMkLst>
      <pc:sldChg chg="modSp mod">
        <pc:chgData name="Pascalle Cup" userId="abbe84a0-611b-406e-b251-e8b4b71c069a" providerId="ADAL" clId="{BB7C7A68-DFE9-4F5B-A880-BA4AC0BEB0C1}" dt="2021-11-17T15:44:15.052" v="0" actId="5793"/>
        <pc:sldMkLst>
          <pc:docMk/>
          <pc:sldMk cId="4132212741" sldId="256"/>
        </pc:sldMkLst>
        <pc:spChg chg="mod">
          <ac:chgData name="Pascalle Cup" userId="abbe84a0-611b-406e-b251-e8b4b71c069a" providerId="ADAL" clId="{BB7C7A68-DFE9-4F5B-A880-BA4AC0BEB0C1}" dt="2021-11-17T15:44:15.052" v="0" actId="5793"/>
          <ac:spMkLst>
            <pc:docMk/>
            <pc:sldMk cId="4132212741" sldId="256"/>
            <ac:spMk id="24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953883FB-7F25-42C3-955D-E8E674C2E6B8}"/>
    <pc:docChg chg="undo custSel delSld modSld delMainMaster">
      <pc:chgData name="Thomas Noordeloos" userId="df9f46e9-7760-4f6a-814f-9e8180d7b46a" providerId="ADAL" clId="{953883FB-7F25-42C3-955D-E8E674C2E6B8}" dt="2021-11-19T13:50:55.687" v="110" actId="20577"/>
      <pc:docMkLst>
        <pc:docMk/>
      </pc:docMkLst>
      <pc:sldChg chg="modSp mod">
        <pc:chgData name="Thomas Noordeloos" userId="df9f46e9-7760-4f6a-814f-9e8180d7b46a" providerId="ADAL" clId="{953883FB-7F25-42C3-955D-E8E674C2E6B8}" dt="2021-11-19T13:50:55.687" v="110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953883FB-7F25-42C3-955D-E8E674C2E6B8}" dt="2021-11-18T15:59:08.725" v="70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953883FB-7F25-42C3-955D-E8E674C2E6B8}" dt="2021-11-18T15:59:06.091" v="69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953883FB-7F25-42C3-955D-E8E674C2E6B8}" dt="2021-11-19T13:50:55.687" v="110" actId="20577"/>
          <ac:spMkLst>
            <pc:docMk/>
            <pc:sldMk cId="4132212741" sldId="256"/>
            <ac:spMk id="28" creationId="{00000000-0000-0000-0000-000000000000}"/>
          </ac:spMkLst>
        </pc:spChg>
        <pc:picChg chg="mod">
          <ac:chgData name="Thomas Noordeloos" userId="df9f46e9-7760-4f6a-814f-9e8180d7b46a" providerId="ADAL" clId="{953883FB-7F25-42C3-955D-E8E674C2E6B8}" dt="2021-11-18T15:10:25.215" v="24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Thomas Noordeloos" userId="df9f46e9-7760-4f6a-814f-9e8180d7b46a" providerId="ADAL" clId="{953883FB-7F25-42C3-955D-E8E674C2E6B8}" dt="2021-11-18T15:58:46.984" v="68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953883FB-7F25-42C3-955D-E8E674C2E6B8}" dt="2021-11-18T15:58:46.984" v="68" actId="1076"/>
          <ac:picMkLst>
            <pc:docMk/>
            <pc:sldMk cId="4132212741" sldId="256"/>
            <ac:picMk id="34" creationId="{00000000-0000-0000-0000-000000000000}"/>
          </ac:picMkLst>
        </pc:picChg>
      </pc:sldChg>
      <pc:sldChg chg="del">
        <pc:chgData name="Thomas Noordeloos" userId="df9f46e9-7760-4f6a-814f-9e8180d7b46a" providerId="ADAL" clId="{953883FB-7F25-42C3-955D-E8E674C2E6B8}" dt="2021-11-16T14:13:13.118" v="21" actId="47"/>
        <pc:sldMkLst>
          <pc:docMk/>
          <pc:sldMk cId="0" sldId="258"/>
        </pc:sldMkLst>
      </pc:sldChg>
      <pc:sldChg chg="del">
        <pc:chgData name="Thomas Noordeloos" userId="df9f46e9-7760-4f6a-814f-9e8180d7b46a" providerId="ADAL" clId="{953883FB-7F25-42C3-955D-E8E674C2E6B8}" dt="2021-11-17T15:08:08.737" v="22" actId="47"/>
        <pc:sldMkLst>
          <pc:docMk/>
          <pc:sldMk cId="0" sldId="259"/>
        </pc:sldMkLst>
      </pc:sldChg>
      <pc:sldMasterChg chg="del delSldLayout">
        <pc:chgData name="Thomas Noordeloos" userId="df9f46e9-7760-4f6a-814f-9e8180d7b46a" providerId="ADAL" clId="{953883FB-7F25-42C3-955D-E8E674C2E6B8}" dt="2021-11-17T15:08:08.737" v="22" actId="47"/>
        <pc:sldMasterMkLst>
          <pc:docMk/>
          <pc:sldMasterMk cId="163582596" sldId="2147483660"/>
        </pc:sldMasterMkLst>
        <pc:sldLayoutChg chg="del">
          <pc:chgData name="Thomas Noordeloos" userId="df9f46e9-7760-4f6a-814f-9e8180d7b46a" providerId="ADAL" clId="{953883FB-7F25-42C3-955D-E8E674C2E6B8}" dt="2021-11-17T15:08:08.737" v="22" actId="47"/>
          <pc:sldLayoutMkLst>
            <pc:docMk/>
            <pc:sldMasterMk cId="163582596" sldId="2147483660"/>
            <pc:sldLayoutMk cId="498012871" sldId="2147483661"/>
          </pc:sldLayoutMkLst>
        </pc:sldLayoutChg>
        <pc:sldLayoutChg chg="del">
          <pc:chgData name="Thomas Noordeloos" userId="df9f46e9-7760-4f6a-814f-9e8180d7b46a" providerId="ADAL" clId="{953883FB-7F25-42C3-955D-E8E674C2E6B8}" dt="2021-11-17T15:08:08.737" v="22" actId="47"/>
          <pc:sldLayoutMkLst>
            <pc:docMk/>
            <pc:sldMasterMk cId="163582596" sldId="2147483660"/>
            <pc:sldLayoutMk cId="4252851125" sldId="2147483662"/>
          </pc:sldLayoutMkLst>
        </pc:sldLayoutChg>
        <pc:sldLayoutChg chg="del">
          <pc:chgData name="Thomas Noordeloos" userId="df9f46e9-7760-4f6a-814f-9e8180d7b46a" providerId="ADAL" clId="{953883FB-7F25-42C3-955D-E8E674C2E6B8}" dt="2021-11-17T15:08:08.737" v="22" actId="47"/>
          <pc:sldLayoutMkLst>
            <pc:docMk/>
            <pc:sldMasterMk cId="163582596" sldId="2147483660"/>
            <pc:sldLayoutMk cId="361979457" sldId="2147483663"/>
          </pc:sldLayoutMkLst>
        </pc:sldLayoutChg>
        <pc:sldLayoutChg chg="del">
          <pc:chgData name="Thomas Noordeloos" userId="df9f46e9-7760-4f6a-814f-9e8180d7b46a" providerId="ADAL" clId="{953883FB-7F25-42C3-955D-E8E674C2E6B8}" dt="2021-11-17T15:08:08.737" v="22" actId="47"/>
          <pc:sldLayoutMkLst>
            <pc:docMk/>
            <pc:sldMasterMk cId="163582596" sldId="2147483660"/>
            <pc:sldLayoutMk cId="3305707560" sldId="2147483664"/>
          </pc:sldLayoutMkLst>
        </pc:sldLayoutChg>
      </pc:sldMasterChg>
    </pc:docChg>
  </pc:docChgLst>
  <pc:docChgLst>
    <pc:chgData name="Valerie van den Berg" userId="b7f64057-db8e-423a-b2b5-100c21bc0b3b" providerId="ADAL" clId="{FA3FBC9A-87E4-4F28-8379-9AA4B0780319}"/>
    <pc:docChg chg="modSld">
      <pc:chgData name="Valerie van den Berg" userId="b7f64057-db8e-423a-b2b5-100c21bc0b3b" providerId="ADAL" clId="{FA3FBC9A-87E4-4F28-8379-9AA4B0780319}" dt="2021-07-01T13:53:28.459" v="7" actId="20577"/>
      <pc:docMkLst>
        <pc:docMk/>
      </pc:docMkLst>
      <pc:sldChg chg="modSp mod">
        <pc:chgData name="Valerie van den Berg" userId="b7f64057-db8e-423a-b2b5-100c21bc0b3b" providerId="ADAL" clId="{FA3FBC9A-87E4-4F28-8379-9AA4B0780319}" dt="2021-07-01T13:53:28.459" v="7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FA3FBC9A-87E4-4F28-8379-9AA4B0780319}" dt="2021-07-01T13:53:28.459" v="7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96ABD4B3-7545-48BA-A58A-1A44DA9D3B23}"/>
    <pc:docChg chg="custSel modSld">
      <pc:chgData name="Marieke Drabbe" userId="b9b1a049-6b87-453c-9d4e-1b3ea0ffd634" providerId="ADAL" clId="{96ABD4B3-7545-48BA-A58A-1A44DA9D3B23}" dt="2021-08-29T15:07:22.369" v="107" actId="207"/>
      <pc:docMkLst>
        <pc:docMk/>
      </pc:docMkLst>
      <pc:sldChg chg="delSp modSp mod setBg">
        <pc:chgData name="Marieke Drabbe" userId="b9b1a049-6b87-453c-9d4e-1b3ea0ffd634" providerId="ADAL" clId="{96ABD4B3-7545-48BA-A58A-1A44DA9D3B23}" dt="2021-08-29T15:07:22.369" v="107" actId="207"/>
        <pc:sldMkLst>
          <pc:docMk/>
          <pc:sldMk cId="4132212741" sldId="256"/>
        </pc:sldMkLst>
        <pc:spChg chg="del">
          <ac:chgData name="Marieke Drabbe" userId="b9b1a049-6b87-453c-9d4e-1b3ea0ffd634" providerId="ADAL" clId="{96ABD4B3-7545-48BA-A58A-1A44DA9D3B23}" dt="2021-08-13T11:52:54.712" v="0" actId="478"/>
          <ac:spMkLst>
            <pc:docMk/>
            <pc:sldMk cId="4132212741" sldId="256"/>
            <ac:spMk id="4" creationId="{00000000-0000-0000-0000-000000000000}"/>
          </ac:spMkLst>
        </pc:spChg>
        <pc:spChg chg="del">
          <ac:chgData name="Marieke Drabbe" userId="b9b1a049-6b87-453c-9d4e-1b3ea0ffd634" providerId="ADAL" clId="{96ABD4B3-7545-48BA-A58A-1A44DA9D3B23}" dt="2021-08-13T11:52:58.077" v="2" actId="478"/>
          <ac:spMkLst>
            <pc:docMk/>
            <pc:sldMk cId="4132212741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13T11:57:26.783" v="27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5:07:11.466" v="102" actId="207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5:07:13.646" v="103" actId="207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5:07:15.993" v="104" actId="20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5:07:22.369" v="107" actId="207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5:07:20.392" v="106" actId="207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5:07:18.309" v="105" actId="207"/>
          <ac:spMkLst>
            <pc:docMk/>
            <pc:sldMk cId="4132212741" sldId="256"/>
            <ac:spMk id="28" creationId="{00000000-0000-0000-0000-000000000000}"/>
          </ac:spMkLst>
        </pc:spChg>
        <pc:spChg chg="mod">
          <ac:chgData name="Marieke Drabbe" userId="b9b1a049-6b87-453c-9d4e-1b3ea0ffd634" providerId="ADAL" clId="{96ABD4B3-7545-48BA-A58A-1A44DA9D3B23}" dt="2021-08-29T14:47:13.336" v="85" actId="1076"/>
          <ac:spMkLst>
            <pc:docMk/>
            <pc:sldMk cId="4132212741" sldId="256"/>
            <ac:spMk id="35" creationId="{00000000-0000-0000-0000-000000000000}"/>
          </ac:spMkLst>
        </pc:spChg>
        <pc:picChg chg="del">
          <ac:chgData name="Marieke Drabbe" userId="b9b1a049-6b87-453c-9d4e-1b3ea0ffd634" providerId="ADAL" clId="{96ABD4B3-7545-48BA-A58A-1A44DA9D3B23}" dt="2021-08-13T11:57:31.094" v="28" actId="478"/>
          <ac:picMkLst>
            <pc:docMk/>
            <pc:sldMk cId="4132212741" sldId="256"/>
            <ac:picMk id="2" creationId="{679233EE-7230-48A1-BCB4-AE8A1AAF780A}"/>
          </ac:picMkLst>
        </pc:picChg>
        <pc:picChg chg="del">
          <ac:chgData name="Marieke Drabbe" userId="b9b1a049-6b87-453c-9d4e-1b3ea0ffd634" providerId="ADAL" clId="{96ABD4B3-7545-48BA-A58A-1A44DA9D3B23}" dt="2021-08-13T11:52:56.226" v="1" actId="478"/>
          <ac:picMkLst>
            <pc:docMk/>
            <pc:sldMk cId="4132212741" sldId="256"/>
            <ac:picMk id="15" creationId="{00000000-0000-0000-0000-000000000000}"/>
          </ac:picMkLst>
        </pc:picChg>
        <pc:picChg chg="mod">
          <ac:chgData name="Marieke Drabbe" userId="b9b1a049-6b87-453c-9d4e-1b3ea0ffd634" providerId="ADAL" clId="{96ABD4B3-7545-48BA-A58A-1A44DA9D3B23}" dt="2021-08-29T14:46:48.907" v="75" actId="14100"/>
          <ac:picMkLst>
            <pc:docMk/>
            <pc:sldMk cId="4132212741" sldId="256"/>
            <ac:picMk id="29" creationId="{00000000-0000-0000-0000-000000000000}"/>
          </ac:picMkLst>
        </pc:picChg>
        <pc:picChg chg="mod">
          <ac:chgData name="Marieke Drabbe" userId="b9b1a049-6b87-453c-9d4e-1b3ea0ffd634" providerId="ADAL" clId="{96ABD4B3-7545-48BA-A58A-1A44DA9D3B23}" dt="2021-08-29T14:46:57.798" v="78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96ABD4B3-7545-48BA-A58A-1A44DA9D3B23}" dt="2021-08-29T14:47:03.415" v="81" actId="1076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96ABD4B3-7545-48BA-A58A-1A44DA9D3B23}" dt="2021-08-29T14:56:42.756" v="101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96ABD4B3-7545-48BA-A58A-1A44DA9D3B23}" dt="2021-08-29T14:47:41.115" v="96" actId="1076"/>
          <ac:picMkLst>
            <pc:docMk/>
            <pc:sldMk cId="4132212741" sldId="256"/>
            <ac:picMk id="34" creationId="{00000000-0000-0000-0000-000000000000}"/>
          </ac:picMkLst>
        </pc:picChg>
      </pc:sldChg>
    </pc:docChg>
  </pc:docChgLst>
  <pc:docChgLst>
    <pc:chgData name="Marieke Drabbe" userId="5622c14e-c4d0-438c-800f-36f96fa97e55" providerId="ADAL" clId="{A1585986-A0B1-4B32-A74D-BB1D5A83DB6E}"/>
    <pc:docChg chg="modSld">
      <pc:chgData name="Marieke Drabbe" userId="5622c14e-c4d0-438c-800f-36f96fa97e55" providerId="ADAL" clId="{A1585986-A0B1-4B32-A74D-BB1D5A83DB6E}" dt="2021-11-09T15:18:34.915" v="1" actId="20577"/>
      <pc:docMkLst>
        <pc:docMk/>
      </pc:docMkLst>
      <pc:sldChg chg="modSp mod">
        <pc:chgData name="Marieke Drabbe" userId="5622c14e-c4d0-438c-800f-36f96fa97e55" providerId="ADAL" clId="{A1585986-A0B1-4B32-A74D-BB1D5A83DB6E}" dt="2021-11-09T15:18:34.915" v="1" actId="20577"/>
        <pc:sldMkLst>
          <pc:docMk/>
          <pc:sldMk cId="4132212741" sldId="256"/>
        </pc:sldMkLst>
        <pc:spChg chg="mod">
          <ac:chgData name="Marieke Drabbe" userId="5622c14e-c4d0-438c-800f-36f96fa97e55" providerId="ADAL" clId="{A1585986-A0B1-4B32-A74D-BB1D5A83DB6E}" dt="2021-11-09T15:18:34.915" v="1" actId="20577"/>
          <ac:spMkLst>
            <pc:docMk/>
            <pc:sldMk cId="4132212741" sldId="256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maken.wikiwijs.nl/177265/L2_P2_IBS_Mijn_onderneming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maken.wikiwijs.nl/143305/L2_P2_IBS_Mijn_onderneming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83880" y="268261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2122 MON LA1 Analyse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400">
                <a:latin typeface="+mn-lt"/>
              </a:rPr>
              <a:t>Het uitvoeren van een brede analyse van de omgeving waarin je als ondernemer actief bent op macro-, </a:t>
            </a:r>
            <a:r>
              <a:rPr lang="nl-NL" sz="1400" err="1">
                <a:latin typeface="+mn-lt"/>
              </a:rPr>
              <a:t>meso</a:t>
            </a:r>
            <a:r>
              <a:rPr lang="nl-NL" sz="1400">
                <a:latin typeface="+mn-lt"/>
              </a:rPr>
              <a:t>- en microniveau.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883465"/>
            <a:ext cx="4943772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r>
              <a:rPr lang="nl-NL" sz="1400">
                <a:latin typeface="+mn-lt"/>
              </a:rPr>
              <a:t>Je schrijft een verslag over de analyse van je omgeving. Je kiest uit één analyse: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>
                <a:latin typeface="+mn-lt"/>
              </a:rPr>
              <a:t>DESTEP analyse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>
                <a:latin typeface="+mn-lt"/>
              </a:rPr>
              <a:t>ABCD analyse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>
                <a:latin typeface="+mn-lt"/>
              </a:rPr>
              <a:t>Interne analyse </a:t>
            </a:r>
          </a:p>
          <a:p>
            <a:endParaRPr lang="nl-NL" sz="1400">
              <a:latin typeface="+mn-lt"/>
            </a:endParaRPr>
          </a:p>
          <a:p>
            <a:r>
              <a:rPr lang="nl-NL" sz="1400">
                <a:latin typeface="+mn-lt"/>
              </a:rPr>
              <a:t>Je verwerkt jouw analyse in een SWOT analyse.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918478"/>
            <a:ext cx="4943772" cy="203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>
                <a:solidFill>
                  <a:srgbClr val="CCFF33"/>
                </a:solidFill>
              </a:rPr>
              <a:t>			</a:t>
            </a:r>
          </a:p>
          <a:p>
            <a:pPr>
              <a:buFontTx/>
              <a:buChar char="-"/>
            </a:pPr>
            <a:r>
              <a:rPr lang="nl-NL" sz="1400">
                <a:latin typeface="+mn-lt"/>
              </a:rPr>
              <a:t>Je kiest een analyse die je wilt uitvoeren. Overleg met je groepsleden, het kan handig zijn om de analyses te verdelen. </a:t>
            </a:r>
          </a:p>
          <a:p>
            <a:pPr>
              <a:buFontTx/>
              <a:buChar char="-"/>
            </a:pPr>
            <a:r>
              <a:rPr lang="nl-NL" sz="1400">
                <a:latin typeface="+mn-lt"/>
              </a:rPr>
              <a:t>Verdiep je in de analyse die je gekozen hebt. </a:t>
            </a:r>
          </a:p>
          <a:p>
            <a:pPr>
              <a:buFontTx/>
              <a:buChar char="-"/>
            </a:pPr>
            <a:r>
              <a:rPr lang="nl-NL" sz="1400">
                <a:latin typeface="+mn-lt"/>
              </a:rPr>
              <a:t>Op basis van deskresearch voer je de gekozen analyse uit.</a:t>
            </a:r>
          </a:p>
          <a:p>
            <a:pPr>
              <a:buFontTx/>
              <a:buChar char="-"/>
            </a:pPr>
            <a:r>
              <a:rPr lang="nl-NL" sz="1400">
                <a:latin typeface="+mn-lt"/>
              </a:rPr>
              <a:t>De resultaten uit de gekozen analyse verwerk je in de SWOT analyse. </a:t>
            </a:r>
          </a:p>
          <a:p>
            <a:pPr>
              <a:buFontTx/>
              <a:buChar char="-"/>
            </a:pPr>
            <a:r>
              <a:rPr lang="nl-NL" sz="1400">
                <a:latin typeface="+mn-lt"/>
              </a:rPr>
              <a:t>Vergeet niet om de bronnen te vermelden en te verwerken volgens APA bronvermelding.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4380497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400">
                <a:latin typeface="+mn-lt"/>
              </a:rPr>
              <a:t>IBS Mijn Onderneming</a:t>
            </a:r>
            <a:br>
              <a:rPr lang="nl-NL" sz="1400">
                <a:latin typeface="+mn-lt"/>
              </a:rPr>
            </a:br>
            <a:r>
              <a:rPr lang="nl-NL" sz="1400">
                <a:latin typeface="+mn-lt"/>
              </a:rPr>
              <a:t>E-Learning </a:t>
            </a:r>
            <a:r>
              <a:rPr lang="nl-NL" sz="1400" err="1">
                <a:latin typeface="+mn-lt"/>
              </a:rPr>
              <a:t>Qredits</a:t>
            </a:r>
            <a:endParaRPr lang="nl-NL" sz="1400">
              <a:latin typeface="+mn-lt"/>
            </a:endParaRPr>
          </a:p>
          <a:p>
            <a:pPr marL="0" indent="0">
              <a:spcBef>
                <a:spcPct val="50000"/>
              </a:spcBef>
            </a:pPr>
            <a:r>
              <a:rPr lang="nl-NL" sz="1400">
                <a:solidFill>
                  <a:srgbClr val="FF0000"/>
                </a:solidFill>
                <a:latin typeface="+mn-lt"/>
                <a:hlinkClick r:id="rId3"/>
              </a:rPr>
              <a:t>Wikiwijs</a:t>
            </a:r>
            <a:r>
              <a:rPr lang="nl-NL" sz="1400">
                <a:solidFill>
                  <a:srgbClr val="FF0000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nl-NL" sz="1400">
              <a:latin typeface="+mn-lt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3306628"/>
            <a:ext cx="4570157" cy="872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 &amp; Tijd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400">
                <a:latin typeface="+mn-lt"/>
              </a:rPr>
              <a:t>Lessen over doelgroep- en marktanalyse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400">
                <a:latin typeface="+mn-lt"/>
              </a:rPr>
              <a:t>Projecturen om aan het product te werken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Dit product verdeel je binnen de groep.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Je wordt een groepje feedback </a:t>
            </a:r>
            <a:r>
              <a:rPr lang="nl-NL" sz="1400" err="1">
                <a:ea typeface="Calibri" pitchFamily="34" charset="0"/>
                <a:cs typeface="Arial" charset="0"/>
              </a:rPr>
              <a:t>friends</a:t>
            </a:r>
            <a:r>
              <a:rPr lang="nl-NL" sz="1400">
                <a:ea typeface="Calibri" pitchFamily="34" charset="0"/>
                <a:cs typeface="Arial" charset="0"/>
              </a:rPr>
              <a:t>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Beschrijf in je reflectieverslag hoe je het feedback geven ervaren hebt.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Deadline : </a:t>
            </a:r>
            <a:r>
              <a:rPr lang="nl-NL" sz="1400" b="1">
                <a:ea typeface="Calibri" pitchFamily="34" charset="0"/>
                <a:cs typeface="Arial" charset="0"/>
              </a:rPr>
              <a:t>10-12-2021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Feedback </a:t>
            </a:r>
            <a:r>
              <a:rPr lang="nl-NL" sz="1400" err="1">
                <a:ea typeface="Calibri" pitchFamily="34" charset="0"/>
                <a:cs typeface="Arial" charset="0"/>
              </a:rPr>
              <a:t>friends</a:t>
            </a:r>
            <a:r>
              <a:rPr lang="nl-NL" sz="1400">
                <a:ea typeface="Calibri" pitchFamily="34" charset="0"/>
                <a:cs typeface="Arial" charset="0"/>
              </a:rPr>
              <a:t> bijeenkomst: </a:t>
            </a:r>
            <a:r>
              <a:rPr lang="nl-NL" sz="1400" b="1">
                <a:ea typeface="Calibri" pitchFamily="34" charset="0"/>
                <a:cs typeface="Arial" charset="0"/>
              </a:rPr>
              <a:t>1-12-2021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216" y="19364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223" y="3902450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5989" y="443596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478158" y="3306628"/>
            <a:ext cx="300737" cy="290796"/>
          </a:xfrm>
          <a:prstGeom prst="rect">
            <a:avLst/>
          </a:prstGeom>
        </p:spPr>
      </p:pic>
      <p:sp>
        <p:nvSpPr>
          <p:cNvPr id="35" name="Tekstvak 34"/>
          <p:cNvSpPr txBox="1"/>
          <p:nvPr/>
        </p:nvSpPr>
        <p:spPr>
          <a:xfrm>
            <a:off x="1182829" y="5999657"/>
            <a:ext cx="5665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>
                <a:latin typeface="Arial" panose="020B0604020202020204" pitchFamily="34" charset="0"/>
                <a:cs typeface="Arial" panose="020B0604020202020204" pitchFamily="34" charset="0"/>
              </a:rPr>
              <a:t>Welke inzichten haal je uit de verschillende analyses? </a:t>
            </a:r>
          </a:p>
        </p:txBody>
      </p:sp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D544E-493A-49DC-8C7E-360155C0D785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322576-FFDD-4C01-A585-486ED2601989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revision>1</cp:revision>
  <dcterms:created xsi:type="dcterms:W3CDTF">2017-04-20T10:37:43Z</dcterms:created>
  <dcterms:modified xsi:type="dcterms:W3CDTF">2021-11-19T13:51:13Z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