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CADEE6-F605-479C-BF8B-F1AB53A25C0E}" v="358" dt="2023-01-26T13:31:35.394"/>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4" d="100"/>
          <a:sy n="154" d="100"/>
        </p:scale>
        <p:origin x="276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0BCADEE6-F605-479C-BF8B-F1AB53A25C0E}"/>
    <pc:docChg chg="undo custSel addSld delSld modSld">
      <pc:chgData name="Steven Linkels" userId="82b2834b-7373-49b3-b259-2f89722ff704" providerId="ADAL" clId="{0BCADEE6-F605-479C-BF8B-F1AB53A25C0E}" dt="2023-01-26T14:46:15.511" v="4474" actId="20577"/>
      <pc:docMkLst>
        <pc:docMk/>
      </pc:docMkLst>
      <pc:sldChg chg="delSp modSp mod">
        <pc:chgData name="Steven Linkels" userId="82b2834b-7373-49b3-b259-2f89722ff704" providerId="ADAL" clId="{0BCADEE6-F605-479C-BF8B-F1AB53A25C0E}" dt="2023-01-26T14:46:15.511" v="4474" actId="20577"/>
        <pc:sldMkLst>
          <pc:docMk/>
          <pc:sldMk cId="1914404811" sldId="256"/>
        </pc:sldMkLst>
        <pc:spChg chg="mod">
          <ac:chgData name="Steven Linkels" userId="82b2834b-7373-49b3-b259-2f89722ff704" providerId="ADAL" clId="{0BCADEE6-F605-479C-BF8B-F1AB53A25C0E}" dt="2023-01-26T14:46:15.511" v="4474" actId="20577"/>
          <ac:spMkLst>
            <pc:docMk/>
            <pc:sldMk cId="1914404811" sldId="256"/>
            <ac:spMk id="4" creationId="{7E256807-68E5-45A0-8DD0-5696A7E4E94A}"/>
          </ac:spMkLst>
        </pc:spChg>
        <pc:spChg chg="mod">
          <ac:chgData name="Steven Linkels" userId="82b2834b-7373-49b3-b259-2f89722ff704" providerId="ADAL" clId="{0BCADEE6-F605-479C-BF8B-F1AB53A25C0E}" dt="2023-01-26T13:31:46.985" v="4472" actId="20577"/>
          <ac:spMkLst>
            <pc:docMk/>
            <pc:sldMk cId="1914404811" sldId="256"/>
            <ac:spMk id="6" creationId="{81B96BA2-902A-4078-8942-E8A2417A9A29}"/>
          </ac:spMkLst>
        </pc:spChg>
        <pc:spChg chg="del mod">
          <ac:chgData name="Steven Linkels" userId="82b2834b-7373-49b3-b259-2f89722ff704" providerId="ADAL" clId="{0BCADEE6-F605-479C-BF8B-F1AB53A25C0E}" dt="2023-01-19T10:49:05.471" v="58" actId="478"/>
          <ac:spMkLst>
            <pc:docMk/>
            <pc:sldMk cId="1914404811" sldId="256"/>
            <ac:spMk id="11" creationId="{5EE0F054-A7F1-4A05-967D-E5A1727AF1BE}"/>
          </ac:spMkLst>
        </pc:spChg>
        <pc:spChg chg="del">
          <ac:chgData name="Steven Linkels" userId="82b2834b-7373-49b3-b259-2f89722ff704" providerId="ADAL" clId="{0BCADEE6-F605-479C-BF8B-F1AB53A25C0E}" dt="2023-01-19T10:49:08.476" v="61" actId="478"/>
          <ac:spMkLst>
            <pc:docMk/>
            <pc:sldMk cId="1914404811" sldId="256"/>
            <ac:spMk id="12" creationId="{F7D7D343-C446-4269-9CDA-8F6FACD7F614}"/>
          </ac:spMkLst>
        </pc:spChg>
        <pc:graphicFrameChg chg="modGraphic">
          <ac:chgData name="Steven Linkels" userId="82b2834b-7373-49b3-b259-2f89722ff704" providerId="ADAL" clId="{0BCADEE6-F605-479C-BF8B-F1AB53A25C0E}" dt="2023-01-26T12:23:03.082" v="3366" actId="207"/>
          <ac:graphicFrameMkLst>
            <pc:docMk/>
            <pc:sldMk cId="1914404811" sldId="256"/>
            <ac:graphicFrameMk id="7" creationId="{E301E4D4-09EB-42FE-AC70-36D3DFBAE62B}"/>
          </ac:graphicFrameMkLst>
        </pc:graphicFrameChg>
        <pc:picChg chg="del">
          <ac:chgData name="Steven Linkels" userId="82b2834b-7373-49b3-b259-2f89722ff704" providerId="ADAL" clId="{0BCADEE6-F605-479C-BF8B-F1AB53A25C0E}" dt="2023-01-19T10:49:06.161" v="59" actId="478"/>
          <ac:picMkLst>
            <pc:docMk/>
            <pc:sldMk cId="1914404811" sldId="256"/>
            <ac:picMk id="8" creationId="{BD89C826-1CCB-42CB-B51C-EF919B67740C}"/>
          </ac:picMkLst>
        </pc:picChg>
        <pc:picChg chg="del">
          <ac:chgData name="Steven Linkels" userId="82b2834b-7373-49b3-b259-2f89722ff704" providerId="ADAL" clId="{0BCADEE6-F605-479C-BF8B-F1AB53A25C0E}" dt="2023-01-19T10:49:07.079" v="60" actId="478"/>
          <ac:picMkLst>
            <pc:docMk/>
            <pc:sldMk cId="1914404811" sldId="256"/>
            <ac:picMk id="10" creationId="{C428977F-8D2E-43A9-A7BF-8CBFBC46CBFB}"/>
          </ac:picMkLst>
        </pc:picChg>
      </pc:sldChg>
      <pc:sldChg chg="addSp modSp new mod modAnim">
        <pc:chgData name="Steven Linkels" userId="82b2834b-7373-49b3-b259-2f89722ff704" providerId="ADAL" clId="{0BCADEE6-F605-479C-BF8B-F1AB53A25C0E}" dt="2023-01-26T11:55:39.258" v="752" actId="20577"/>
        <pc:sldMkLst>
          <pc:docMk/>
          <pc:sldMk cId="1927309990" sldId="257"/>
        </pc:sldMkLst>
        <pc:spChg chg="mod">
          <ac:chgData name="Steven Linkels" userId="82b2834b-7373-49b3-b259-2f89722ff704" providerId="ADAL" clId="{0BCADEE6-F605-479C-BF8B-F1AB53A25C0E}" dt="2023-01-26T11:53:28.874" v="517" actId="20577"/>
          <ac:spMkLst>
            <pc:docMk/>
            <pc:sldMk cId="1927309990" sldId="257"/>
            <ac:spMk id="2" creationId="{9BF0FD42-F44F-72E7-C08C-05AE51C42EF6}"/>
          </ac:spMkLst>
        </pc:spChg>
        <pc:spChg chg="add mod">
          <ac:chgData name="Steven Linkels" userId="82b2834b-7373-49b3-b259-2f89722ff704" providerId="ADAL" clId="{0BCADEE6-F605-479C-BF8B-F1AB53A25C0E}" dt="2023-01-26T11:55:39.258" v="752" actId="20577"/>
          <ac:spMkLst>
            <pc:docMk/>
            <pc:sldMk cId="1927309990" sldId="257"/>
            <ac:spMk id="3" creationId="{EAA2875F-6893-9BF7-0A26-A82FEA4B9E47}"/>
          </ac:spMkLst>
        </pc:spChg>
      </pc:sldChg>
      <pc:sldChg chg="addSp delSp modSp new mod modAnim">
        <pc:chgData name="Steven Linkels" userId="82b2834b-7373-49b3-b259-2f89722ff704" providerId="ADAL" clId="{0BCADEE6-F605-479C-BF8B-F1AB53A25C0E}" dt="2023-01-26T13:31:35.394" v="4447"/>
        <pc:sldMkLst>
          <pc:docMk/>
          <pc:sldMk cId="2232591901" sldId="258"/>
        </pc:sldMkLst>
        <pc:spChg chg="mod">
          <ac:chgData name="Steven Linkels" userId="82b2834b-7373-49b3-b259-2f89722ff704" providerId="ADAL" clId="{0BCADEE6-F605-479C-BF8B-F1AB53A25C0E}" dt="2023-01-26T12:48:39.394" v="4313" actId="14100"/>
          <ac:spMkLst>
            <pc:docMk/>
            <pc:sldMk cId="2232591901" sldId="258"/>
            <ac:spMk id="2" creationId="{4A956591-472D-D643-5F1C-4B4501B3B05E}"/>
          </ac:spMkLst>
        </pc:spChg>
        <pc:spChg chg="add mod">
          <ac:chgData name="Steven Linkels" userId="82b2834b-7373-49b3-b259-2f89722ff704" providerId="ADAL" clId="{0BCADEE6-F605-479C-BF8B-F1AB53A25C0E}" dt="2023-01-26T13:31:31.588" v="4446" actId="20577"/>
          <ac:spMkLst>
            <pc:docMk/>
            <pc:sldMk cId="2232591901" sldId="258"/>
            <ac:spMk id="3" creationId="{12DB1374-2A21-0F25-790F-4B8161EF5408}"/>
          </ac:spMkLst>
        </pc:spChg>
        <pc:picChg chg="add del mod">
          <ac:chgData name="Steven Linkels" userId="82b2834b-7373-49b3-b259-2f89722ff704" providerId="ADAL" clId="{0BCADEE6-F605-479C-BF8B-F1AB53A25C0E}" dt="2023-01-26T12:09:55.056" v="2077" actId="478"/>
          <ac:picMkLst>
            <pc:docMk/>
            <pc:sldMk cId="2232591901" sldId="258"/>
            <ac:picMk id="1026" creationId="{F1D895AF-1CED-B837-2C80-35530D2F6511}"/>
          </ac:picMkLst>
        </pc:picChg>
      </pc:sldChg>
      <pc:sldChg chg="add del">
        <pc:chgData name="Steven Linkels" userId="82b2834b-7373-49b3-b259-2f89722ff704" providerId="ADAL" clId="{0BCADEE6-F605-479C-BF8B-F1AB53A25C0E}" dt="2023-01-26T12:08:11.935" v="1614" actId="47"/>
        <pc:sldMkLst>
          <pc:docMk/>
          <pc:sldMk cId="1673411027" sldId="259"/>
        </pc:sldMkLst>
      </pc:sldChg>
      <pc:sldChg chg="addSp modSp new mod">
        <pc:chgData name="Steven Linkels" userId="82b2834b-7373-49b3-b259-2f89722ff704" providerId="ADAL" clId="{0BCADEE6-F605-479C-BF8B-F1AB53A25C0E}" dt="2023-01-26T13:30:58.701" v="4352" actId="20577"/>
        <pc:sldMkLst>
          <pc:docMk/>
          <pc:sldMk cId="3751268609" sldId="259"/>
        </pc:sldMkLst>
        <pc:spChg chg="mod">
          <ac:chgData name="Steven Linkels" userId="82b2834b-7373-49b3-b259-2f89722ff704" providerId="ADAL" clId="{0BCADEE6-F605-479C-BF8B-F1AB53A25C0E}" dt="2023-01-26T12:12:04.215" v="2416" actId="113"/>
          <ac:spMkLst>
            <pc:docMk/>
            <pc:sldMk cId="3751268609" sldId="259"/>
            <ac:spMk id="2" creationId="{9FD7AB5F-530B-29E3-BBAD-5E30D426018B}"/>
          </ac:spMkLst>
        </pc:spChg>
        <pc:spChg chg="add mod">
          <ac:chgData name="Steven Linkels" userId="82b2834b-7373-49b3-b259-2f89722ff704" providerId="ADAL" clId="{0BCADEE6-F605-479C-BF8B-F1AB53A25C0E}" dt="2023-01-26T13:30:58.701" v="4352" actId="20577"/>
          <ac:spMkLst>
            <pc:docMk/>
            <pc:sldMk cId="3751268609" sldId="259"/>
            <ac:spMk id="3" creationId="{8910BBCB-B0D1-CC61-05E5-0C66247EF922}"/>
          </ac:spMkLst>
        </pc:spChg>
      </pc:sldChg>
      <pc:sldChg chg="addSp delSp modSp new mod modAnim">
        <pc:chgData name="Steven Linkels" userId="82b2834b-7373-49b3-b259-2f89722ff704" providerId="ADAL" clId="{0BCADEE6-F605-479C-BF8B-F1AB53A25C0E}" dt="2023-01-26T12:43:15.885" v="4065"/>
        <pc:sldMkLst>
          <pc:docMk/>
          <pc:sldMk cId="733972663" sldId="260"/>
        </pc:sldMkLst>
        <pc:spChg chg="mod">
          <ac:chgData name="Steven Linkels" userId="82b2834b-7373-49b3-b259-2f89722ff704" providerId="ADAL" clId="{0BCADEE6-F605-479C-BF8B-F1AB53A25C0E}" dt="2023-01-26T12:24:24.615" v="3566" actId="20577"/>
          <ac:spMkLst>
            <pc:docMk/>
            <pc:sldMk cId="733972663" sldId="260"/>
            <ac:spMk id="2" creationId="{9B647181-8502-E057-E1A2-D9B57546895A}"/>
          </ac:spMkLst>
        </pc:spChg>
        <pc:spChg chg="add del mod">
          <ac:chgData name="Steven Linkels" userId="82b2834b-7373-49b3-b259-2f89722ff704" providerId="ADAL" clId="{0BCADEE6-F605-479C-BF8B-F1AB53A25C0E}" dt="2023-01-26T12:24:27.669" v="3568"/>
          <ac:spMkLst>
            <pc:docMk/>
            <pc:sldMk cId="733972663" sldId="260"/>
            <ac:spMk id="3" creationId="{0FA07EE7-80DC-EBD6-F999-43CB2D08CA42}"/>
          </ac:spMkLst>
        </pc:spChg>
        <pc:spChg chg="add mod">
          <ac:chgData name="Steven Linkels" userId="82b2834b-7373-49b3-b259-2f89722ff704" providerId="ADAL" clId="{0BCADEE6-F605-479C-BF8B-F1AB53A25C0E}" dt="2023-01-26T12:43:06.155" v="4064" actId="113"/>
          <ac:spMkLst>
            <pc:docMk/>
            <pc:sldMk cId="733972663" sldId="260"/>
            <ac:spMk id="4" creationId="{030A7FEF-319D-0A94-E53A-C5EFA8941A95}"/>
          </ac:spMkLst>
        </pc:spChg>
      </pc:sldChg>
      <pc:sldChg chg="add del">
        <pc:chgData name="Steven Linkels" userId="82b2834b-7373-49b3-b259-2f89722ff704" providerId="ADAL" clId="{0BCADEE6-F605-479C-BF8B-F1AB53A25C0E}" dt="2023-01-26T12:08:12.213" v="1615" actId="47"/>
        <pc:sldMkLst>
          <pc:docMk/>
          <pc:sldMk cId="2233924790" sldId="260"/>
        </pc:sldMkLst>
      </pc:sldChg>
      <pc:sldChg chg="add del">
        <pc:chgData name="Steven Linkels" userId="82b2834b-7373-49b3-b259-2f89722ff704" providerId="ADAL" clId="{0BCADEE6-F605-479C-BF8B-F1AB53A25C0E}" dt="2023-01-26T12:08:12.452" v="1616" actId="47"/>
        <pc:sldMkLst>
          <pc:docMk/>
          <pc:sldMk cId="1139787004" sldId="261"/>
        </pc:sldMkLst>
      </pc:sldChg>
      <pc:sldChg chg="add del">
        <pc:chgData name="Steven Linkels" userId="82b2834b-7373-49b3-b259-2f89722ff704" providerId="ADAL" clId="{0BCADEE6-F605-479C-BF8B-F1AB53A25C0E}" dt="2023-01-26T12:08:12.684" v="1617" actId="47"/>
        <pc:sldMkLst>
          <pc:docMk/>
          <pc:sldMk cId="1850861022" sldId="262"/>
        </pc:sldMkLst>
      </pc:sldChg>
      <pc:sldChg chg="add del">
        <pc:chgData name="Steven Linkels" userId="82b2834b-7373-49b3-b259-2f89722ff704" providerId="ADAL" clId="{0BCADEE6-F605-479C-BF8B-F1AB53A25C0E}" dt="2023-01-26T12:08:12.899" v="1618" actId="47"/>
        <pc:sldMkLst>
          <pc:docMk/>
          <pc:sldMk cId="3449909864" sldId="263"/>
        </pc:sldMkLst>
      </pc:sldChg>
      <pc:sldChg chg="add del">
        <pc:chgData name="Steven Linkels" userId="82b2834b-7373-49b3-b259-2f89722ff704" providerId="ADAL" clId="{0BCADEE6-F605-479C-BF8B-F1AB53A25C0E}" dt="2023-01-26T12:08:13.385" v="1619" actId="47"/>
        <pc:sldMkLst>
          <pc:docMk/>
          <pc:sldMk cId="26755959" sldId="264"/>
        </pc:sldMkLst>
      </pc:sldChg>
      <pc:sldChg chg="add del">
        <pc:chgData name="Steven Linkels" userId="82b2834b-7373-49b3-b259-2f89722ff704" providerId="ADAL" clId="{0BCADEE6-F605-479C-BF8B-F1AB53A25C0E}" dt="2023-01-26T12:08:13.717" v="1620" actId="47"/>
        <pc:sldMkLst>
          <pc:docMk/>
          <pc:sldMk cId="3096801151" sldId="265"/>
        </pc:sldMkLst>
      </pc:sldChg>
      <pc:sldChg chg="add del">
        <pc:chgData name="Steven Linkels" userId="82b2834b-7373-49b3-b259-2f89722ff704" providerId="ADAL" clId="{0BCADEE6-F605-479C-BF8B-F1AB53A25C0E}" dt="2023-01-26T12:08:14.039" v="1621" actId="47"/>
        <pc:sldMkLst>
          <pc:docMk/>
          <pc:sldMk cId="2325610795" sldId="266"/>
        </pc:sldMkLst>
      </pc:sldChg>
      <pc:sldChg chg="add del">
        <pc:chgData name="Steven Linkels" userId="82b2834b-7373-49b3-b259-2f89722ff704" providerId="ADAL" clId="{0BCADEE6-F605-479C-BF8B-F1AB53A25C0E}" dt="2023-01-26T12:08:14.330" v="1622" actId="47"/>
        <pc:sldMkLst>
          <pc:docMk/>
          <pc:sldMk cId="3768060671" sldId="267"/>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26-1-2023</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26-1-2023</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0" y="0"/>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B8A1FF"/>
                </a:solidFill>
                <a:latin typeface="Arial" panose="020B0604020202020204" pitchFamily="34" charset="0"/>
                <a:cs typeface="Arial" panose="020B0604020202020204" pitchFamily="34" charset="0"/>
              </a:rPr>
              <a:t>BPV </a:t>
            </a:r>
            <a:r>
              <a:rPr lang="nl-NL" sz="4400">
                <a:solidFill>
                  <a:srgbClr val="B8A1FF"/>
                </a:solidFill>
                <a:latin typeface="Arial" panose="020B0604020202020204" pitchFamily="34" charset="0"/>
                <a:cs typeface="Arial" panose="020B0604020202020204" pitchFamily="34" charset="0"/>
              </a:rPr>
              <a:t>les 27-1-2023 </a:t>
            </a:r>
            <a:r>
              <a:rPr lang="nl-NL" sz="4400" dirty="0">
                <a:solidFill>
                  <a:srgbClr val="B8A1FF"/>
                </a:solidFill>
                <a:latin typeface="Arial" panose="020B0604020202020204" pitchFamily="34" charset="0"/>
                <a:cs typeface="Arial" panose="020B0604020202020204" pitchFamily="34" charset="0"/>
              </a:rPr>
              <a:t>Voorbereiding Stage</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Planning voor vandaag:</a:t>
            </a:r>
          </a:p>
          <a:p>
            <a:r>
              <a:rPr lang="nl-NL" sz="1800" dirty="0" err="1">
                <a:solidFill>
                  <a:srgbClr val="000644"/>
                </a:solidFill>
                <a:latin typeface="Arial" panose="020B0604020202020204" pitchFamily="34" charset="0"/>
                <a:cs typeface="Arial" panose="020B0604020202020204" pitchFamily="34" charset="0"/>
              </a:rPr>
              <a:t>Deadline’s</a:t>
            </a:r>
            <a:r>
              <a:rPr lang="nl-NL" sz="1800" dirty="0">
                <a:solidFill>
                  <a:srgbClr val="000644"/>
                </a:solidFill>
                <a:latin typeface="Arial" panose="020B0604020202020204" pitchFamily="34" charset="0"/>
                <a:cs typeface="Arial" panose="020B0604020202020204" pitchFamily="34" charset="0"/>
              </a:rPr>
              <a:t> LA + Portofolio</a:t>
            </a:r>
          </a:p>
          <a:p>
            <a:r>
              <a:rPr lang="nl-NL" sz="1800" dirty="0">
                <a:solidFill>
                  <a:srgbClr val="000644"/>
                </a:solidFill>
                <a:latin typeface="Arial" panose="020B0604020202020204" pitchFamily="34" charset="0"/>
                <a:cs typeface="Arial" panose="020B0604020202020204" pitchFamily="34" charset="0"/>
              </a:rPr>
              <a:t>Do’s &amp; </a:t>
            </a:r>
            <a:r>
              <a:rPr lang="nl-NL" sz="1800" dirty="0" err="1">
                <a:solidFill>
                  <a:srgbClr val="000644"/>
                </a:solidFill>
                <a:latin typeface="Arial" panose="020B0604020202020204" pitchFamily="34" charset="0"/>
                <a:cs typeface="Arial" panose="020B0604020202020204" pitchFamily="34" charset="0"/>
              </a:rPr>
              <a:t>Dont’s</a:t>
            </a:r>
            <a:r>
              <a:rPr lang="nl-NL" sz="1800" dirty="0">
                <a:solidFill>
                  <a:srgbClr val="000644"/>
                </a:solidFill>
                <a:latin typeface="Arial" panose="020B0604020202020204" pitchFamily="34" charset="0"/>
                <a:cs typeface="Arial" panose="020B0604020202020204" pitchFamily="34" charset="0"/>
              </a:rPr>
              <a:t> op stage</a:t>
            </a:r>
          </a:p>
          <a:p>
            <a:r>
              <a:rPr lang="nl-NL" sz="1800" dirty="0">
                <a:solidFill>
                  <a:srgbClr val="000644"/>
                </a:solidFill>
                <a:latin typeface="Arial" panose="020B0604020202020204" pitchFamily="34" charset="0"/>
                <a:cs typeface="Arial" panose="020B0604020202020204" pitchFamily="34" charset="0"/>
              </a:rPr>
              <a:t>Contactpersonen op stage</a:t>
            </a:r>
          </a:p>
          <a:p>
            <a:r>
              <a:rPr lang="nl-NL" sz="1800" dirty="0">
                <a:solidFill>
                  <a:srgbClr val="000644"/>
                </a:solidFill>
                <a:latin typeface="Arial" panose="020B0604020202020204" pitchFamily="34" charset="0"/>
                <a:cs typeface="Arial" panose="020B0604020202020204" pitchFamily="34" charset="0"/>
              </a:rPr>
              <a:t>Kort verslag schrijven</a:t>
            </a:r>
          </a:p>
          <a:p>
            <a:endParaRPr lang="nl-NL" sz="1800" dirty="0">
              <a:solidFill>
                <a:srgbClr val="000644"/>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nl-NL"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nl-NL" sz="1800" b="1" dirty="0">
              <a:solidFill>
                <a:srgbClr val="000644"/>
              </a:solidFill>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1172988535"/>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kern="1200" dirty="0">
                          <a:solidFill>
                            <a:schemeClr val="bg1">
                              <a:lumMod val="75000"/>
                            </a:schemeClr>
                          </a:solidFill>
                        </a:rPr>
                        <a:t>Week 1</a:t>
                      </a:r>
                      <a:endParaRPr lang="nl-NL" sz="1200" b="0" kern="1200" dirty="0">
                        <a:solidFill>
                          <a:schemeClr val="bg1">
                            <a:lumMod val="75000"/>
                          </a:schemeClr>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rPr>
                        <a:t>Week 3</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rPr>
                        <a:t>Week 4</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0" kern="1200">
                          <a:solidFill>
                            <a:schemeClr val="bg1">
                              <a:lumMod val="75000"/>
                            </a:schemeClr>
                          </a:solidFill>
                        </a:rPr>
                        <a:t>Week 5</a:t>
                      </a:r>
                      <a:endParaRPr lang="nl-NL" sz="1200" b="0" kern="1200">
                        <a:solidFill>
                          <a:schemeClr val="bg1">
                            <a:lumMod val="75000"/>
                          </a:schemeClr>
                        </a:solidFill>
                        <a:latin typeface="+mn-lt"/>
                        <a:ea typeface="+mn-ea"/>
                        <a:cs typeface="+mn-cs"/>
                      </a:endParaRPr>
                    </a:p>
                  </a:txBody>
                  <a:tcPr anchor="ctr"/>
                </a:tc>
                <a:tc>
                  <a:txBody>
                    <a:bodyPr/>
                    <a:lstStyle/>
                    <a:p>
                      <a:pPr algn="ctr"/>
                      <a:r>
                        <a:rPr lang="nl-NL" sz="1200" b="1">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dirty="0">
                          <a:solidFill>
                            <a:schemeClr val="tx1"/>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0FD42-F44F-72E7-C08C-05AE51C42EF6}"/>
              </a:ext>
            </a:extLst>
          </p:cNvPr>
          <p:cNvSpPr>
            <a:spLocks noGrp="1"/>
          </p:cNvSpPr>
          <p:nvPr>
            <p:ph type="title"/>
          </p:nvPr>
        </p:nvSpPr>
        <p:spPr>
          <a:xfrm>
            <a:off x="0" y="0"/>
            <a:ext cx="10515600" cy="1325563"/>
          </a:xfrm>
        </p:spPr>
        <p:txBody>
          <a:bodyPr/>
          <a:lstStyle/>
          <a:p>
            <a:pPr algn="ctr"/>
            <a:r>
              <a:rPr lang="nl-NL" b="1" dirty="0"/>
              <a:t>Deadlines gedurende de BPV periode (Zet in je agenda, ook jij </a:t>
            </a:r>
            <a:r>
              <a:rPr lang="nl-NL" b="1" dirty="0" err="1"/>
              <a:t>Zenna</a:t>
            </a:r>
            <a:r>
              <a:rPr lang="nl-NL" b="1" dirty="0"/>
              <a:t>, </a:t>
            </a:r>
            <a:r>
              <a:rPr lang="nl-NL" b="1" dirty="0" err="1"/>
              <a:t>Louk</a:t>
            </a:r>
            <a:r>
              <a:rPr lang="nl-NL" b="1" dirty="0"/>
              <a:t> en Daan B.!)</a:t>
            </a:r>
          </a:p>
        </p:txBody>
      </p:sp>
      <p:sp>
        <p:nvSpPr>
          <p:cNvPr id="3" name="Tekstvak 2">
            <a:extLst>
              <a:ext uri="{FF2B5EF4-FFF2-40B4-BE49-F238E27FC236}">
                <a16:creationId xmlns:a16="http://schemas.microsoft.com/office/drawing/2014/main" id="{EAA2875F-6893-9BF7-0A26-A82FEA4B9E47}"/>
              </a:ext>
            </a:extLst>
          </p:cNvPr>
          <p:cNvSpPr txBox="1"/>
          <p:nvPr/>
        </p:nvSpPr>
        <p:spPr>
          <a:xfrm>
            <a:off x="0" y="1527786"/>
            <a:ext cx="11457992" cy="3970318"/>
          </a:xfrm>
          <a:prstGeom prst="rect">
            <a:avLst/>
          </a:prstGeom>
          <a:noFill/>
        </p:spPr>
        <p:txBody>
          <a:bodyPr wrap="square" rtlCol="0">
            <a:spAutoFit/>
          </a:bodyPr>
          <a:lstStyle/>
          <a:p>
            <a:pPr algn="ctr"/>
            <a:r>
              <a:rPr lang="nl-NL" dirty="0"/>
              <a:t>LA1 Leerdoelen voor je stage = 13 februari 2023</a:t>
            </a:r>
          </a:p>
          <a:p>
            <a:endParaRPr lang="nl-NL" dirty="0"/>
          </a:p>
          <a:p>
            <a:pPr algn="ctr"/>
            <a:r>
              <a:rPr lang="nl-NL" dirty="0"/>
              <a:t>LA2 Ken je werkplek + eigen werk = 17 maart 2023</a:t>
            </a:r>
          </a:p>
          <a:p>
            <a:endParaRPr lang="nl-NL" dirty="0"/>
          </a:p>
          <a:p>
            <a:pPr algn="ctr"/>
            <a:r>
              <a:rPr lang="nl-NL" dirty="0"/>
              <a:t>LA3 Bedrijfspresentatie = 31 maart 2023</a:t>
            </a:r>
          </a:p>
          <a:p>
            <a:endParaRPr lang="nl-NL" dirty="0"/>
          </a:p>
          <a:p>
            <a:pPr algn="ctr"/>
            <a:r>
              <a:rPr lang="nl-NL" dirty="0"/>
              <a:t>Deadline Portofolio </a:t>
            </a:r>
            <a:r>
              <a:rPr lang="nl-NL" dirty="0" err="1"/>
              <a:t>LA’s</a:t>
            </a:r>
            <a:r>
              <a:rPr lang="nl-NL" dirty="0"/>
              <a:t> = 14 april 2023</a:t>
            </a:r>
          </a:p>
          <a:p>
            <a:pPr algn="ctr"/>
            <a:endParaRPr lang="nl-NL" dirty="0"/>
          </a:p>
          <a:p>
            <a:pPr algn="ctr"/>
            <a:r>
              <a:rPr lang="nl-NL" dirty="0"/>
              <a:t>Uitleg van de </a:t>
            </a:r>
            <a:r>
              <a:rPr lang="nl-NL" dirty="0" err="1"/>
              <a:t>LA’s</a:t>
            </a:r>
            <a:r>
              <a:rPr lang="nl-NL" dirty="0"/>
              <a:t> komt elke maandag tijdens het stagebegeleiding uurtje!</a:t>
            </a:r>
          </a:p>
          <a:p>
            <a:pPr algn="ctr"/>
            <a:endParaRPr lang="nl-NL" dirty="0"/>
          </a:p>
          <a:p>
            <a:pPr algn="ctr"/>
            <a:endParaRPr lang="nl-NL" dirty="0"/>
          </a:p>
          <a:p>
            <a:pPr algn="ctr"/>
            <a:r>
              <a:rPr lang="nl-NL" b="1" dirty="0"/>
              <a:t>Minder leuk nieuws:</a:t>
            </a:r>
          </a:p>
          <a:p>
            <a:pPr algn="ctr"/>
            <a:endParaRPr lang="nl-NL" dirty="0"/>
          </a:p>
          <a:p>
            <a:pPr algn="ctr"/>
            <a:r>
              <a:rPr lang="nl-NL" dirty="0"/>
              <a:t>Tijdens de BPV-periode is er geen </a:t>
            </a:r>
            <a:r>
              <a:rPr lang="nl-NL" dirty="0" err="1"/>
              <a:t>Feedbackfriends</a:t>
            </a:r>
            <a:r>
              <a:rPr lang="nl-NL" dirty="0"/>
              <a:t>!</a:t>
            </a:r>
          </a:p>
        </p:txBody>
      </p:sp>
    </p:spTree>
    <p:extLst>
      <p:ext uri="{BB962C8B-B14F-4D97-AF65-F5344CB8AC3E}">
        <p14:creationId xmlns:p14="http://schemas.microsoft.com/office/powerpoint/2010/main" val="192730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956591-472D-D643-5F1C-4B4501B3B05E}"/>
              </a:ext>
            </a:extLst>
          </p:cNvPr>
          <p:cNvSpPr>
            <a:spLocks noGrp="1"/>
          </p:cNvSpPr>
          <p:nvPr>
            <p:ph type="title"/>
          </p:nvPr>
        </p:nvSpPr>
        <p:spPr>
          <a:xfrm>
            <a:off x="0" y="0"/>
            <a:ext cx="10515600" cy="995265"/>
          </a:xfrm>
        </p:spPr>
        <p:txBody>
          <a:bodyPr>
            <a:normAutofit/>
          </a:bodyPr>
          <a:lstStyle/>
          <a:p>
            <a:pPr algn="ctr"/>
            <a:r>
              <a:rPr lang="nl-NL" b="1" dirty="0"/>
              <a:t>Hoe handel je wel of niet op stage?</a:t>
            </a:r>
            <a:endParaRPr lang="nl-NL" dirty="0"/>
          </a:p>
        </p:txBody>
      </p:sp>
      <p:sp>
        <p:nvSpPr>
          <p:cNvPr id="3" name="Tekstvak 2">
            <a:extLst>
              <a:ext uri="{FF2B5EF4-FFF2-40B4-BE49-F238E27FC236}">
                <a16:creationId xmlns:a16="http://schemas.microsoft.com/office/drawing/2014/main" id="{12DB1374-2A21-0F25-790F-4B8161EF5408}"/>
              </a:ext>
            </a:extLst>
          </p:cNvPr>
          <p:cNvSpPr txBox="1"/>
          <p:nvPr/>
        </p:nvSpPr>
        <p:spPr>
          <a:xfrm>
            <a:off x="298580" y="1169437"/>
            <a:ext cx="10997681" cy="6186309"/>
          </a:xfrm>
          <a:prstGeom prst="rect">
            <a:avLst/>
          </a:prstGeom>
          <a:noFill/>
        </p:spPr>
        <p:txBody>
          <a:bodyPr wrap="square" rtlCol="0">
            <a:spAutoFit/>
          </a:bodyPr>
          <a:lstStyle/>
          <a:p>
            <a:pPr algn="ctr"/>
            <a:r>
              <a:rPr lang="nl-NL" b="1" dirty="0"/>
              <a:t>Hoe handel je het volgende af?</a:t>
            </a:r>
          </a:p>
          <a:p>
            <a:pPr algn="ctr"/>
            <a:endParaRPr lang="nl-NL" dirty="0"/>
          </a:p>
          <a:p>
            <a:pPr algn="ctr"/>
            <a:r>
              <a:rPr lang="nl-NL" dirty="0"/>
              <a:t>Je hebt je verslapen en je bent te laat op stage, wat doe je?</a:t>
            </a:r>
          </a:p>
          <a:p>
            <a:pPr algn="ctr"/>
            <a:r>
              <a:rPr lang="nl-NL" dirty="0"/>
              <a:t>De treinen rijden niet door omstandigheden en daarom ben je later, wat doe je?</a:t>
            </a:r>
          </a:p>
          <a:p>
            <a:pPr algn="ctr"/>
            <a:r>
              <a:rPr lang="nl-NL" dirty="0"/>
              <a:t>Is het vanzelfsprekend dat je carnavalsvakantie hebt?</a:t>
            </a:r>
          </a:p>
          <a:p>
            <a:pPr algn="ctr"/>
            <a:r>
              <a:rPr lang="nl-NL" dirty="0"/>
              <a:t>Je hebt het niet helemaal naar je zin op stage omdat je niet de werkzaamheden mag uitvoeren die je dacht, wat doe je?</a:t>
            </a:r>
          </a:p>
          <a:p>
            <a:pPr algn="ctr"/>
            <a:r>
              <a:rPr lang="nl-NL" dirty="0"/>
              <a:t>Je merkt dat je in week 8 al je uren hebt gehaald, de dag erna wil je vrij zijn, wat doe je?</a:t>
            </a:r>
          </a:p>
          <a:p>
            <a:pPr algn="ctr"/>
            <a:r>
              <a:rPr lang="nl-NL" dirty="0"/>
              <a:t>Hoe vaak in de 9 weken dat jullie stage lopen moet je je praktijkbegeleider spreken?</a:t>
            </a:r>
          </a:p>
          <a:p>
            <a:pPr algn="ctr"/>
            <a:r>
              <a:rPr lang="nl-NL" dirty="0"/>
              <a:t>Stel je hebt het te gemakkelijk op je stage, wat ga je doen?</a:t>
            </a:r>
          </a:p>
          <a:p>
            <a:pPr algn="ctr"/>
            <a:r>
              <a:rPr lang="nl-NL" dirty="0"/>
              <a:t>De stage begint om 09:00 uur, maar dankzij het OV kun je er pas om 09:02 zijn, wat doe je?</a:t>
            </a:r>
          </a:p>
          <a:p>
            <a:pPr algn="ctr"/>
            <a:r>
              <a:rPr lang="nl-NL" dirty="0"/>
              <a:t>Je moet de prullenbak leegmaken op stage, wat doe je?</a:t>
            </a:r>
          </a:p>
          <a:p>
            <a:pPr algn="ctr"/>
            <a:r>
              <a:rPr lang="nl-NL" dirty="0"/>
              <a:t>Je hebt toetsen en deadlines op school, hoe doe je dit?</a:t>
            </a:r>
          </a:p>
          <a:p>
            <a:pPr algn="ctr"/>
            <a:endParaRPr lang="nl-NL" dirty="0"/>
          </a:p>
          <a:p>
            <a:pPr algn="ctr"/>
            <a:endParaRPr lang="nl-NL" dirty="0"/>
          </a:p>
          <a:p>
            <a:pPr algn="ctr"/>
            <a:r>
              <a:rPr lang="nl-NL" dirty="0"/>
              <a:t>Het is ongelooflijk, maar stage is eigenlijk hetzelfde als werken. Je bent een professional vanuit onze opleiding, gedraag je hier dan ook naar! Bizar he?</a:t>
            </a:r>
          </a:p>
          <a:p>
            <a:pPr algn="ctr"/>
            <a:endParaRPr lang="nl-NL" dirty="0"/>
          </a:p>
          <a:p>
            <a:pPr algn="ctr"/>
            <a:endParaRPr lang="nl-NL" dirty="0"/>
          </a:p>
          <a:p>
            <a:pPr algn="ctr"/>
            <a:r>
              <a:rPr lang="nl-NL" dirty="0"/>
              <a:t> </a:t>
            </a:r>
          </a:p>
          <a:p>
            <a:pPr algn="ctr"/>
            <a:endParaRPr lang="nl-NL" dirty="0"/>
          </a:p>
          <a:p>
            <a:pPr algn="ctr"/>
            <a:endParaRPr lang="nl-NL" dirty="0"/>
          </a:p>
        </p:txBody>
      </p:sp>
    </p:spTree>
    <p:extLst>
      <p:ext uri="{BB962C8B-B14F-4D97-AF65-F5344CB8AC3E}">
        <p14:creationId xmlns:p14="http://schemas.microsoft.com/office/powerpoint/2010/main" val="223259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1" presetClass="entr" presetSubtype="1" fill="hold"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Effect transition="in" filter="wheel(1)">
                                      <p:cBhvr>
                                        <p:cTn id="79" dur="2000"/>
                                        <p:tgtEl>
                                          <p:spTgt spid="3">
                                            <p:txEl>
                                              <p:pRg st="6" end="6"/>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1" presetClass="entr" presetSubtype="1" fill="hold" nodeType="clickEffect">
                                  <p:stCondLst>
                                    <p:cond delay="0"/>
                                  </p:stCondLst>
                                  <p:childTnLst>
                                    <p:set>
                                      <p:cBhvr>
                                        <p:cTn id="83" dur="1" fill="hold">
                                          <p:stCondLst>
                                            <p:cond delay="0"/>
                                          </p:stCondLst>
                                        </p:cTn>
                                        <p:tgtEl>
                                          <p:spTgt spid="3">
                                            <p:txEl>
                                              <p:pRg st="7" end="7"/>
                                            </p:txEl>
                                          </p:spTgt>
                                        </p:tgtEl>
                                        <p:attrNameLst>
                                          <p:attrName>style.visibility</p:attrName>
                                        </p:attrNameLst>
                                      </p:cBhvr>
                                      <p:to>
                                        <p:strVal val="visible"/>
                                      </p:to>
                                    </p:set>
                                    <p:animEffect transition="in" filter="wheel(1)">
                                      <p:cBhvr>
                                        <p:cTn id="84" dur="2000"/>
                                        <p:tgtEl>
                                          <p:spTgt spid="3">
                                            <p:txEl>
                                              <p:pRg st="7" end="7"/>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1" presetClass="entr" presetSubtype="1" fill="hold" nodeType="clickEffect">
                                  <p:stCondLst>
                                    <p:cond delay="0"/>
                                  </p:stCondLst>
                                  <p:childTnLst>
                                    <p:set>
                                      <p:cBhvr>
                                        <p:cTn id="88" dur="1" fill="hold">
                                          <p:stCondLst>
                                            <p:cond delay="0"/>
                                          </p:stCondLst>
                                        </p:cTn>
                                        <p:tgtEl>
                                          <p:spTgt spid="3">
                                            <p:txEl>
                                              <p:pRg st="8" end="8"/>
                                            </p:txEl>
                                          </p:spTgt>
                                        </p:tgtEl>
                                        <p:attrNameLst>
                                          <p:attrName>style.visibility</p:attrName>
                                        </p:attrNameLst>
                                      </p:cBhvr>
                                      <p:to>
                                        <p:strVal val="visible"/>
                                      </p:to>
                                    </p:set>
                                    <p:animEffect transition="in" filter="wheel(1)">
                                      <p:cBhvr>
                                        <p:cTn id="89" dur="2000"/>
                                        <p:tgtEl>
                                          <p:spTgt spid="3">
                                            <p:txEl>
                                              <p:pRg st="8" end="8"/>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21" presetClass="entr" presetSubtype="1" fill="hold" nodeType="clickEffect">
                                  <p:stCondLst>
                                    <p:cond delay="0"/>
                                  </p:stCondLst>
                                  <p:childTnLst>
                                    <p:set>
                                      <p:cBhvr>
                                        <p:cTn id="93" dur="1" fill="hold">
                                          <p:stCondLst>
                                            <p:cond delay="0"/>
                                          </p:stCondLst>
                                        </p:cTn>
                                        <p:tgtEl>
                                          <p:spTgt spid="3">
                                            <p:txEl>
                                              <p:pRg st="9" end="9"/>
                                            </p:txEl>
                                          </p:spTgt>
                                        </p:tgtEl>
                                        <p:attrNameLst>
                                          <p:attrName>style.visibility</p:attrName>
                                        </p:attrNameLst>
                                      </p:cBhvr>
                                      <p:to>
                                        <p:strVal val="visible"/>
                                      </p:to>
                                    </p:set>
                                    <p:animEffect transition="in" filter="wheel(1)">
                                      <p:cBhvr>
                                        <p:cTn id="94" dur="2000"/>
                                        <p:tgtEl>
                                          <p:spTgt spid="3">
                                            <p:txEl>
                                              <p:pRg st="9" end="9"/>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1" presetClass="entr" presetSubtype="1" fill="hold" nodeType="clickEffect">
                                  <p:stCondLst>
                                    <p:cond delay="0"/>
                                  </p:stCondLst>
                                  <p:childTnLst>
                                    <p:set>
                                      <p:cBhvr>
                                        <p:cTn id="98" dur="1" fill="hold">
                                          <p:stCondLst>
                                            <p:cond delay="0"/>
                                          </p:stCondLst>
                                        </p:cTn>
                                        <p:tgtEl>
                                          <p:spTgt spid="3">
                                            <p:txEl>
                                              <p:pRg st="10" end="10"/>
                                            </p:txEl>
                                          </p:spTgt>
                                        </p:tgtEl>
                                        <p:attrNameLst>
                                          <p:attrName>style.visibility</p:attrName>
                                        </p:attrNameLst>
                                      </p:cBhvr>
                                      <p:to>
                                        <p:strVal val="visible"/>
                                      </p:to>
                                    </p:set>
                                    <p:animEffect transition="in" filter="wheel(1)">
                                      <p:cBhvr>
                                        <p:cTn id="99" dur="2000"/>
                                        <p:tgtEl>
                                          <p:spTgt spid="3">
                                            <p:txEl>
                                              <p:pRg st="10" end="1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1" presetClass="entr" presetSubtype="1" fill="hold" nodeType="clickEffect">
                                  <p:stCondLst>
                                    <p:cond delay="0"/>
                                  </p:stCondLst>
                                  <p:childTnLst>
                                    <p:set>
                                      <p:cBhvr>
                                        <p:cTn id="103" dur="1" fill="hold">
                                          <p:stCondLst>
                                            <p:cond delay="0"/>
                                          </p:stCondLst>
                                        </p:cTn>
                                        <p:tgtEl>
                                          <p:spTgt spid="3">
                                            <p:txEl>
                                              <p:pRg st="11" end="11"/>
                                            </p:txEl>
                                          </p:spTgt>
                                        </p:tgtEl>
                                        <p:attrNameLst>
                                          <p:attrName>style.visibility</p:attrName>
                                        </p:attrNameLst>
                                      </p:cBhvr>
                                      <p:to>
                                        <p:strVal val="visible"/>
                                      </p:to>
                                    </p:set>
                                    <p:animEffect transition="in" filter="wheel(1)">
                                      <p:cBhvr>
                                        <p:cTn id="104" dur="2000"/>
                                        <p:tgtEl>
                                          <p:spTgt spid="3">
                                            <p:txEl>
                                              <p:pRg st="11" end="11"/>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53" presetClass="entr" presetSubtype="16" fill="hold" nodeType="clickEffect">
                                  <p:stCondLst>
                                    <p:cond delay="0"/>
                                  </p:stCondLst>
                                  <p:childTnLst>
                                    <p:set>
                                      <p:cBhvr>
                                        <p:cTn id="108" dur="1" fill="hold">
                                          <p:stCondLst>
                                            <p:cond delay="0"/>
                                          </p:stCondLst>
                                        </p:cTn>
                                        <p:tgtEl>
                                          <p:spTgt spid="3">
                                            <p:txEl>
                                              <p:pRg st="14" end="14"/>
                                            </p:txEl>
                                          </p:spTgt>
                                        </p:tgtEl>
                                        <p:attrNameLst>
                                          <p:attrName>style.visibility</p:attrName>
                                        </p:attrNameLst>
                                      </p:cBhvr>
                                      <p:to>
                                        <p:strVal val="visible"/>
                                      </p:to>
                                    </p:set>
                                    <p:anim calcmode="lin" valueType="num">
                                      <p:cBhvr>
                                        <p:cTn id="109"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110"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111"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D7AB5F-530B-29E3-BBAD-5E30D426018B}"/>
              </a:ext>
            </a:extLst>
          </p:cNvPr>
          <p:cNvSpPr>
            <a:spLocks noGrp="1"/>
          </p:cNvSpPr>
          <p:nvPr>
            <p:ph type="title"/>
          </p:nvPr>
        </p:nvSpPr>
        <p:spPr>
          <a:xfrm>
            <a:off x="838200" y="0"/>
            <a:ext cx="10515600" cy="1325563"/>
          </a:xfrm>
        </p:spPr>
        <p:txBody>
          <a:bodyPr/>
          <a:lstStyle/>
          <a:p>
            <a:r>
              <a:rPr lang="nl-NL" b="1" dirty="0"/>
              <a:t>Contactpersonen gedurende de stage</a:t>
            </a:r>
          </a:p>
        </p:txBody>
      </p:sp>
      <p:sp>
        <p:nvSpPr>
          <p:cNvPr id="3" name="Tekstvak 2">
            <a:extLst>
              <a:ext uri="{FF2B5EF4-FFF2-40B4-BE49-F238E27FC236}">
                <a16:creationId xmlns:a16="http://schemas.microsoft.com/office/drawing/2014/main" id="{8910BBCB-B0D1-CC61-05E5-0C66247EF922}"/>
              </a:ext>
            </a:extLst>
          </p:cNvPr>
          <p:cNvSpPr txBox="1"/>
          <p:nvPr/>
        </p:nvSpPr>
        <p:spPr>
          <a:xfrm>
            <a:off x="838198" y="1194318"/>
            <a:ext cx="10515601" cy="2862322"/>
          </a:xfrm>
          <a:prstGeom prst="rect">
            <a:avLst/>
          </a:prstGeom>
          <a:noFill/>
        </p:spPr>
        <p:txBody>
          <a:bodyPr wrap="square" rtlCol="0">
            <a:spAutoFit/>
          </a:bodyPr>
          <a:lstStyle/>
          <a:p>
            <a:r>
              <a:rPr lang="nl-NL" dirty="0"/>
              <a:t>Tijdens de stageperiode zijn er een aantal personen met wie je contact hebt:</a:t>
            </a:r>
          </a:p>
          <a:p>
            <a:pPr marL="285750" indent="-285750">
              <a:buFontTx/>
              <a:buChar char="-"/>
            </a:pPr>
            <a:r>
              <a:rPr lang="nl-NL" b="1" dirty="0"/>
              <a:t>Praktijkbegeleider</a:t>
            </a:r>
            <a:r>
              <a:rPr lang="nl-NL" dirty="0"/>
              <a:t> = diegene die je begeleidt bij het bedrijf. </a:t>
            </a:r>
            <a:r>
              <a:rPr lang="nl-NL" dirty="0">
                <a:sym typeface="Wingdings" panose="05000000000000000000" pitchFamily="2" charset="2"/>
              </a:rPr>
              <a:t> Stel je vragen aan deze persoon, zorg ook dat je weet wie het is en dat je die altijd kan bereiken.</a:t>
            </a:r>
            <a:endParaRPr lang="nl-NL" dirty="0"/>
          </a:p>
          <a:p>
            <a:endParaRPr lang="nl-NL" dirty="0"/>
          </a:p>
          <a:p>
            <a:pPr marL="285750" indent="-285750">
              <a:buFontTx/>
              <a:buChar char="-"/>
            </a:pPr>
            <a:r>
              <a:rPr lang="nl-NL" b="1" dirty="0"/>
              <a:t>Schoolbegeleider</a:t>
            </a:r>
            <a:r>
              <a:rPr lang="nl-NL" dirty="0"/>
              <a:t> = vanuit school komt er een docent op bezoek voor de tussenbeoordeling, zorg dat je weet wie dit is en dat je die op de hoogte houdt van hoe het gaat op je stage. (Stuur elke 2 weken via Teams (staat een opdracht open) een bericht met hoe het gaat, welke werkzaamheden je hebt gedaan etc. </a:t>
            </a:r>
            <a:r>
              <a:rPr lang="nl-NL" dirty="0">
                <a:sym typeface="Wingdings" panose="05000000000000000000" pitchFamily="2" charset="2"/>
              </a:rPr>
              <a:t> zie de volgende dia voor het logboek)</a:t>
            </a:r>
            <a:endParaRPr lang="nl-NL" dirty="0"/>
          </a:p>
          <a:p>
            <a:pPr marL="285750" indent="-285750">
              <a:buFontTx/>
              <a:buChar char="-"/>
            </a:pPr>
            <a:endParaRPr lang="nl-NL" dirty="0"/>
          </a:p>
          <a:p>
            <a:pPr marL="285750" indent="-285750">
              <a:buFontTx/>
              <a:buChar char="-"/>
            </a:pPr>
            <a:r>
              <a:rPr lang="nl-NL" b="1" dirty="0"/>
              <a:t>BPV-coördinator</a:t>
            </a:r>
            <a:r>
              <a:rPr lang="nl-NL" dirty="0"/>
              <a:t> = dat ben ik, stel hier al je vragen over m.b.t. uren, stagezaken etc. </a:t>
            </a:r>
          </a:p>
        </p:txBody>
      </p:sp>
    </p:spTree>
    <p:extLst>
      <p:ext uri="{BB962C8B-B14F-4D97-AF65-F5344CB8AC3E}">
        <p14:creationId xmlns:p14="http://schemas.microsoft.com/office/powerpoint/2010/main" val="3751268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647181-8502-E057-E1A2-D9B57546895A}"/>
              </a:ext>
            </a:extLst>
          </p:cNvPr>
          <p:cNvSpPr>
            <a:spLocks noGrp="1"/>
          </p:cNvSpPr>
          <p:nvPr>
            <p:ph type="title"/>
          </p:nvPr>
        </p:nvSpPr>
        <p:spPr>
          <a:xfrm>
            <a:off x="0" y="0"/>
            <a:ext cx="10736424" cy="1325563"/>
          </a:xfrm>
        </p:spPr>
        <p:txBody>
          <a:bodyPr/>
          <a:lstStyle/>
          <a:p>
            <a:pPr algn="ctr"/>
            <a:r>
              <a:rPr lang="nl-NL" b="1" dirty="0"/>
              <a:t>Kort verslag die je stuurt (elke twee weken opsturen naar je schoolbegeleider via Teams)</a:t>
            </a:r>
          </a:p>
        </p:txBody>
      </p:sp>
      <p:sp>
        <p:nvSpPr>
          <p:cNvPr id="4" name="Tekstvak 3">
            <a:extLst>
              <a:ext uri="{FF2B5EF4-FFF2-40B4-BE49-F238E27FC236}">
                <a16:creationId xmlns:a16="http://schemas.microsoft.com/office/drawing/2014/main" id="{030A7FEF-319D-0A94-E53A-C5EFA8941A95}"/>
              </a:ext>
            </a:extLst>
          </p:cNvPr>
          <p:cNvSpPr txBox="1"/>
          <p:nvPr/>
        </p:nvSpPr>
        <p:spPr>
          <a:xfrm>
            <a:off x="671804" y="1486678"/>
            <a:ext cx="10736424" cy="1754326"/>
          </a:xfrm>
          <a:prstGeom prst="rect">
            <a:avLst/>
          </a:prstGeom>
          <a:noFill/>
        </p:spPr>
        <p:txBody>
          <a:bodyPr wrap="square" rtlCol="0">
            <a:spAutoFit/>
          </a:bodyPr>
          <a:lstStyle/>
          <a:p>
            <a:r>
              <a:rPr lang="nl-NL" b="1" dirty="0"/>
              <a:t>Waarom doen jullie dit?</a:t>
            </a:r>
          </a:p>
          <a:p>
            <a:pPr marL="285750" indent="-285750">
              <a:buFont typeface="Wingdings" panose="05000000000000000000" pitchFamily="2" charset="2"/>
              <a:buChar char="à"/>
            </a:pPr>
            <a:r>
              <a:rPr lang="nl-NL" dirty="0">
                <a:sym typeface="Wingdings" panose="05000000000000000000" pitchFamily="2" charset="2"/>
              </a:rPr>
              <a:t>Om de schoolbegeleider betrokken te houden bij het proces en om ook in contact met jullie te blijven </a:t>
            </a:r>
          </a:p>
          <a:p>
            <a:pPr marL="285750" indent="-285750">
              <a:buFont typeface="Wingdings" panose="05000000000000000000" pitchFamily="2" charset="2"/>
              <a:buChar char="à"/>
            </a:pPr>
            <a:endParaRPr lang="nl-NL" dirty="0">
              <a:sym typeface="Wingdings" panose="05000000000000000000" pitchFamily="2" charset="2"/>
            </a:endParaRPr>
          </a:p>
          <a:p>
            <a:r>
              <a:rPr lang="nl-NL" b="1" dirty="0">
                <a:sym typeface="Wingdings" panose="05000000000000000000" pitchFamily="2" charset="2"/>
              </a:rPr>
              <a:t>Wat verwerk je in het korte verslag?  Gaan we nu gezamenlijk bepalen!</a:t>
            </a:r>
          </a:p>
          <a:p>
            <a:endParaRPr lang="nl-NL" dirty="0">
              <a:sym typeface="Wingdings" panose="05000000000000000000" pitchFamily="2" charset="2"/>
            </a:endParaRPr>
          </a:p>
          <a:p>
            <a:endParaRPr lang="nl-NL" b="1" dirty="0">
              <a:sym typeface="Wingdings" panose="05000000000000000000" pitchFamily="2" charset="2"/>
            </a:endParaRPr>
          </a:p>
        </p:txBody>
      </p:sp>
    </p:spTree>
    <p:extLst>
      <p:ext uri="{BB962C8B-B14F-4D97-AF65-F5344CB8AC3E}">
        <p14:creationId xmlns:p14="http://schemas.microsoft.com/office/powerpoint/2010/main" val="73397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heel(1)">
                                      <p:cBhvr>
                                        <p:cTn id="7"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4FF143-0ABB-4CFF-A5DD-2BA0E6EC9068}">
  <ds:schemaRefs>
    <ds:schemaRef ds:uri="http://www.w3.org/XML/1998/namespace"/>
    <ds:schemaRef ds:uri="http://schemas.microsoft.com/office/infopath/2007/PartnerControls"/>
    <ds:schemaRef ds:uri="http://schemas.microsoft.com/office/2006/metadata/properties"/>
    <ds:schemaRef ds:uri="http://purl.org/dc/terms/"/>
    <ds:schemaRef ds:uri="http://purl.org/dc/dcmitype/"/>
    <ds:schemaRef ds:uri="http://schemas.openxmlformats.org/package/2006/metadata/core-properties"/>
    <ds:schemaRef ds:uri="2c4f0c93-2979-4f27-aab2-70de95932352"/>
    <ds:schemaRef ds:uri="http://schemas.microsoft.com/office/2006/documentManagement/types"/>
    <ds:schemaRef ds:uri="c6f82ce1-f6df-49a5-8b49-cf8409a27aa4"/>
    <ds:schemaRef ds:uri="http://purl.org/dc/elements/1.1/"/>
  </ds:schemaRefs>
</ds:datastoreItem>
</file>

<file path=customXml/itemProps2.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3.xml><?xml version="1.0" encoding="utf-8"?>
<ds:datastoreItem xmlns:ds="http://schemas.openxmlformats.org/officeDocument/2006/customXml" ds:itemID="{C65E5671-829B-4705-B02F-3713F75289F6}">
  <ds:schemaRefs>
    <ds:schemaRef ds:uri="2c4f0c93-2979-4f27-aab2-70de95932352"/>
    <ds:schemaRef ds:uri="c6f82ce1-f6df-49a5-8b49-cf8409a27a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319</TotalTime>
  <Words>540</Words>
  <Application>Microsoft Office PowerPoint</Application>
  <PresentationFormat>Breedbeeld</PresentationFormat>
  <Paragraphs>63</Paragraphs>
  <Slides>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Calibri Light</vt:lpstr>
      <vt:lpstr>Wingdings</vt:lpstr>
      <vt:lpstr>Kantoorthema</vt:lpstr>
      <vt:lpstr>PowerPoint-presentatie</vt:lpstr>
      <vt:lpstr>Deadlines gedurende de BPV periode (Zet in je agenda, ook jij Zenna, Louk en Daan B.!)</vt:lpstr>
      <vt:lpstr>Hoe handel je wel of niet op stage?</vt:lpstr>
      <vt:lpstr>Contactpersonen gedurende de stage</vt:lpstr>
      <vt:lpstr>Kort verslag die je stuurt (elke twee weken opsturen naar je schoolbegeleider via Teams)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4</cp:revision>
  <dcterms:created xsi:type="dcterms:W3CDTF">2021-07-07T07:37:45Z</dcterms:created>
  <dcterms:modified xsi:type="dcterms:W3CDTF">2023-01-26T14:46:17Z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