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0" r:id="rId2"/>
    <p:sldId id="311" r:id="rId3"/>
    <p:sldId id="312" r:id="rId4"/>
    <p:sldId id="313" r:id="rId5"/>
    <p:sldId id="314" r:id="rId6"/>
    <p:sldId id="257" r:id="rId7"/>
    <p:sldId id="315" r:id="rId8"/>
    <p:sldId id="270" r:id="rId9"/>
    <p:sldId id="316" r:id="rId10"/>
    <p:sldId id="264" r:id="rId11"/>
    <p:sldId id="293" r:id="rId12"/>
    <p:sldId id="263" r:id="rId13"/>
    <p:sldId id="294" r:id="rId14"/>
    <p:sldId id="317" r:id="rId15"/>
    <p:sldId id="309" r:id="rId16"/>
    <p:sldId id="318" r:id="rId17"/>
    <p:sldId id="319" r:id="rId18"/>
    <p:sldId id="260" r:id="rId19"/>
    <p:sldId id="297" r:id="rId20"/>
    <p:sldId id="265" r:id="rId21"/>
    <p:sldId id="298" r:id="rId22"/>
    <p:sldId id="258" r:id="rId23"/>
    <p:sldId id="299" r:id="rId24"/>
    <p:sldId id="259" r:id="rId25"/>
    <p:sldId id="306" r:id="rId26"/>
    <p:sldId id="267" r:id="rId27"/>
    <p:sldId id="300" r:id="rId28"/>
    <p:sldId id="266" r:id="rId29"/>
    <p:sldId id="307" r:id="rId30"/>
    <p:sldId id="276" r:id="rId31"/>
    <p:sldId id="308" r:id="rId32"/>
    <p:sldId id="275" r:id="rId33"/>
    <p:sldId id="301" r:id="rId34"/>
    <p:sldId id="274" r:id="rId35"/>
    <p:sldId id="302" r:id="rId36"/>
    <p:sldId id="284" r:id="rId37"/>
    <p:sldId id="303" r:id="rId38"/>
    <p:sldId id="288" r:id="rId39"/>
    <p:sldId id="304" r:id="rId40"/>
    <p:sldId id="285" r:id="rId41"/>
    <p:sldId id="305" r:id="rId4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alen" initials="jm" lastIdx="1" clrIdx="0"/>
  <p:cmAuthor id="1" name="Anne Wichgers" initials="AW" lastIdx="2" clrIdx="1">
    <p:extLst>
      <p:ext uri="{19B8F6BF-5375-455C-9EA6-DF929625EA0E}">
        <p15:presenceInfo xmlns:p15="http://schemas.microsoft.com/office/powerpoint/2012/main" userId="Anne Wichg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67483" autoAdjust="0"/>
  </p:normalViewPr>
  <p:slideViewPr>
    <p:cSldViewPr>
      <p:cViewPr varScale="1">
        <p:scale>
          <a:sx n="84" d="100"/>
          <a:sy n="84" d="100"/>
        </p:scale>
        <p:origin x="26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Wichgers" userId="7c1d3dce163466c3" providerId="LiveId" clId="{DBB4087B-F4D3-4493-A6B8-3687F09E7226}"/>
    <pc:docChg chg="custSel modSld">
      <pc:chgData name="Anne Wichgers" userId="7c1d3dce163466c3" providerId="LiveId" clId="{DBB4087B-F4D3-4493-A6B8-3687F09E7226}" dt="2022-01-02T10:02:02.527" v="4" actId="5900"/>
      <pc:docMkLst>
        <pc:docMk/>
      </pc:docMkLst>
      <pc:sldChg chg="addCm modCm">
        <pc:chgData name="Anne Wichgers" userId="7c1d3dce163466c3" providerId="LiveId" clId="{DBB4087B-F4D3-4493-A6B8-3687F09E7226}" dt="2022-01-02T10:02:02.527" v="4" actId="5900"/>
        <pc:sldMkLst>
          <pc:docMk/>
          <pc:sldMk cId="3659608099" sldId="310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2T11:01:27.452" idx="2">
    <p:pos x="4682" y="1068"/>
    <p:text>[@vmg: beelden voor dia 2-13 worden aangeleverd in dezelfde wetransfer.
Beelden in dia 18-25 en 30-41 zijn rechtenvrij.
Overige beelden zijn opgevraagd bij de Universiteit.]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A3CFB-306E-4D49-A0AA-49E6061D79E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AD90C-8BB7-4A6D-BD9A-14536FA866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40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20123-100B-4AAF-8E27-32D7BA4935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6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327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32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06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18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118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11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710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710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300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30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971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300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300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732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732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980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93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432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4326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71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7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686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677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677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163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1635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48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87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107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951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06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33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33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79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86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3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74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45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80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62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27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2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1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04E8-AD1B-418F-993B-3746489024B9}" type="datetimeFigureOut">
              <a:rPr lang="nl-NL" smtClean="0"/>
              <a:t>01-02-2022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67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file:////Volumes/Werkschijf/Werkmap/Malmberg/2021/211101_BL%20GRD%202022/powerpoints/Balk%20GRD%20202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file:////Volumes/Werkschijf/Werkmap/Malmberg/2021/211101_BL%20GRD%202022/powerpoints/Balk%20GRD%20202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file:////Volumes/Werkschijf/Werkmap/Malmberg/2021/211101_BL%20GRD%202022/powerpoints/Balk%20GRD%20202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file:////Volumes/Werkschijf/Werkmap/Malmberg/2021/211101_BL%20GRD%202022/powerpoints/Balk%20GRD%202022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file:////Volumes/Werkschijf/Werkmap/Malmberg/2021/211101_BL%20GRD%202022/powerpoints/Balk%20GRD%202022.jpg" TargetMode="Externa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file:////Volumes/Werkschijf/Werkmap/Malmberg/2021/211101_BL%20GRD%202022/powerpoints/Balk%20GRD%202022.jpg" TargetMode="Externa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file:////Volumes/Werkschijf/Werkmap/Malmberg/2021/211101_BL%20GRD%202022/powerpoints/Balk%20GRD%202022.jpg" TargetMode="Externa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file:////Volumes/Werkschijf/Werkmap/Malmberg/2021/211101_BL%20GRD%202022/powerpoints/Balk%20GRD%202022.jpg" TargetMode="Externa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file:////Volumes/Werkschijf/Werkmap/Malmberg/2021/211101_BL%20GRD%202022/powerpoints/Balk%20GRD%202022.jpg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file:////Volumes/Werkschijf/Werkmap/Malmberg/2021/211101_BL%20GRD%202022/powerpoints/Balk%20GRD%202022.jp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file:////Volumes/Werkschijf/Werkmap/Malmberg/2021/211101_BL%20GRD%202022/powerpoints/Balk%20GRD%202022.jpg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file:////Volumes/Werkschijf/Werkmap/Malmberg/2021/211101_BL%20GRD%202022/powerpoints/Balk%20GRD%202022.jpg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file:////Volumes/Werkschijf/Werkmap/Malmberg/2021/211101_BL%20GRD%202022/powerpoints/Balk%20GRD%202022.jpg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file:////Volumes/Werkschijf/Werkmap/Malmberg/2021/211101_BL%20GRD%202022/powerpoints/Balk%20GRD%202022.jpg" TargetMode="Externa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file:////Volumes/Werkschijf/Werkmap/Malmberg/2021/211101_BL%20GRD%202022/powerpoints/Balk%20GRD%202022.jp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file:////Volumes/Werkschijf/Werkmap/Malmberg/2021/211101_BL%20GRD%202022/powerpoints/Balk%20GRD%202022.jpg" TargetMode="Externa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file:////Volumes/Werkschijf/Werkmap/Malmberg/2021/211101_BL%20GRD%202022/powerpoints/Balk%20GRD%202022.jpg" TargetMode="Externa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file:////Volumes/Werkschijf/Werkmap/Malmberg/2021/211101_BL%20GRD%202022/powerpoints/Balk%20GRD%202022.jpg" TargetMode="Externa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file:////Volumes/Werkschijf/Werkmap/Malmberg/2021/211101_BL%20GRD%202022/powerpoints/Balk%20GRD%202022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//Volumes/Werkschijf/Werkmap/Malmberg/2021/211101_BL%20GRD%202022/powerpoints/Balk%20GRD%20202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file:////Volumes/Werkschijf/Werkmap/Malmberg/2021/211101_BL%20GRD%202022/powerpoints/Balk%20GRD%202022.jpg" TargetMode="Externa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file:////Volumes/Werkschijf/Werkmap/Malmberg/2021/211101_BL%20GRD%202022/powerpoints/Balk%20GRD%202022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file:////Volumes/Werkschijf/Werkmap/Malmberg/2021/211101_BL%20GRD%202022/powerpoints/Balk%20GRD%202022.jpg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file:////Volumes/Werkschijf/Werkmap/Malmberg/2021/211101_BL%20GRD%202022/powerpoints/Balk%20GRD%202022.jpg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file:////Volumes/Werkschijf/Werkmap/Malmberg/2021/211101_BL%20GRD%202022/powerpoints/Balk%20GRD%202022.jpg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file:////Volumes/Werkschijf/Werkmap/Malmberg/2021/211101_BL%20GRD%202022/powerpoints/Balk%20GRD%202022.jpg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file:////Volumes/Werkschijf/Werkmap/Malmberg/2021/211101_BL%20GRD%202022/powerpoints/Balk%20GRD%202022.jp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file:////Volumes/Werkschijf/Werkmap/Malmberg/2021/211101_BL%20GRD%202022/powerpoints/Balk%20GRD%202022.jp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E0A2C55-B762-D647-A547-56250FC93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F515677-1BE4-6A48-B631-EE9AF8A919E5}"/>
              </a:ext>
            </a:extLst>
          </p:cNvPr>
          <p:cNvSpPr txBox="1"/>
          <p:nvPr/>
        </p:nvSpPr>
        <p:spPr>
          <a:xfrm>
            <a:off x="2354059" y="5157192"/>
            <a:ext cx="4435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700" b="1" dirty="0">
                <a:solidFill>
                  <a:schemeClr val="accent5"/>
                </a:solidFill>
              </a:rPr>
              <a:t>Groep 3 en 4 – De architecten</a:t>
            </a:r>
          </a:p>
          <a:p>
            <a:pPr algn="ctr"/>
            <a:r>
              <a:rPr lang="nl-NL" sz="2700" b="1" dirty="0">
                <a:solidFill>
                  <a:srgbClr val="00B050"/>
                </a:solidFill>
              </a:rPr>
              <a:t>Gebouwenquiz - plus</a:t>
            </a:r>
          </a:p>
        </p:txBody>
      </p:sp>
    </p:spTree>
    <p:extLst>
      <p:ext uri="{BB962C8B-B14F-4D97-AF65-F5344CB8AC3E}">
        <p14:creationId xmlns:p14="http://schemas.microsoft.com/office/powerpoint/2010/main" val="365960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10607"/>
            <a:ext cx="8229600" cy="1143000"/>
          </a:xfrm>
        </p:spPr>
        <p:txBody>
          <a:bodyPr/>
          <a:lstStyle/>
          <a:p>
            <a:r>
              <a:rPr lang="nl-NL" dirty="0"/>
              <a:t>In welk land staat dit gebouw?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endParaRPr lang="nl-NL" sz="4000" dirty="0"/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Nederland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Frankrijk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Amerika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Duitsland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4619E61-3A1C-854E-BD2F-6743D2584FCA}"/>
              </a:ext>
            </a:extLst>
          </p:cNvPr>
          <p:cNvSpPr txBox="1">
            <a:spLocks/>
          </p:cNvSpPr>
          <p:nvPr/>
        </p:nvSpPr>
        <p:spPr>
          <a:xfrm>
            <a:off x="8289048" y="335969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5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3A298A-8981-0F4E-96BF-008E75FDF07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D527ACB-BF9B-0F41-8D2A-46B845115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2212181"/>
            <a:ext cx="19685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10607"/>
            <a:ext cx="8229600" cy="1143000"/>
          </a:xfrm>
        </p:spPr>
        <p:txBody>
          <a:bodyPr/>
          <a:lstStyle/>
          <a:p>
            <a:r>
              <a:rPr lang="nl-NL" dirty="0"/>
              <a:t>In welk land staat dit gebouw?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endParaRPr lang="nl-NL" sz="4000" dirty="0"/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Nederland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Frankrijk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Amerika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Duitsland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4644008" y="3068960"/>
            <a:ext cx="3240360" cy="79208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7DFB8E58-D7AB-C940-B860-5F766E2D5CAA}"/>
              </a:ext>
            </a:extLst>
          </p:cNvPr>
          <p:cNvSpPr txBox="1">
            <a:spLocks/>
          </p:cNvSpPr>
          <p:nvPr/>
        </p:nvSpPr>
        <p:spPr>
          <a:xfrm>
            <a:off x="8289048" y="335969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5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C40696D-522C-4849-B448-FE24B7C85DE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84D4DCE-5AA1-C548-AC15-6B0EA402C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2288885"/>
            <a:ext cx="19685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1143000"/>
          </a:xfrm>
        </p:spPr>
        <p:txBody>
          <a:bodyPr/>
          <a:lstStyle/>
          <a:p>
            <a:r>
              <a:rPr lang="nl-NL" dirty="0"/>
              <a:t>In welk land staat dit gebouw?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648200" y="1927373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endParaRPr lang="nl-NL" sz="4000" dirty="0"/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Nederland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Frankrijk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Amerika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Duitsland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B4E1AC8-8A28-C447-A101-4B37F2EB18B1}"/>
              </a:ext>
            </a:extLst>
          </p:cNvPr>
          <p:cNvSpPr txBox="1">
            <a:spLocks/>
          </p:cNvSpPr>
          <p:nvPr/>
        </p:nvSpPr>
        <p:spPr>
          <a:xfrm>
            <a:off x="8289048" y="360040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6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4C272B1-4850-8641-A477-D2CA1B5E74C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4C5AD78-7D7E-3C4F-9717-788FE37FE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2227387"/>
            <a:ext cx="2146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2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1143000"/>
          </a:xfrm>
        </p:spPr>
        <p:txBody>
          <a:bodyPr/>
          <a:lstStyle/>
          <a:p>
            <a:r>
              <a:rPr lang="nl-NL" dirty="0"/>
              <a:t>In welk land staat dit gebouw?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648200" y="1960240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endParaRPr lang="nl-NL" sz="4000" dirty="0"/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Nederland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Frankrijk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Amerika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Duitsland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4499992" y="2708920"/>
            <a:ext cx="3240360" cy="64807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F02C3349-7831-C24F-9872-3C71D3D62DFA}"/>
              </a:ext>
            </a:extLst>
          </p:cNvPr>
          <p:cNvSpPr txBox="1">
            <a:spLocks/>
          </p:cNvSpPr>
          <p:nvPr/>
        </p:nvSpPr>
        <p:spPr>
          <a:xfrm>
            <a:off x="8289048" y="360040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6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51564ED-ED50-CD44-9219-318F7BC893E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F2324B-5AEB-DE49-AF75-0843ADDF0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06" y="2257867"/>
            <a:ext cx="2146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8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2723583"/>
            <a:ext cx="8285931" cy="449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5"/>
          <p:cNvCxnSpPr/>
          <p:nvPr/>
        </p:nvCxnSpPr>
        <p:spPr>
          <a:xfrm>
            <a:off x="503040" y="2459561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87718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Waarmee kun je dit vogelhuisje bouwen?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3E5D0D90-4143-7741-9663-48E3D9B3CEC7}"/>
              </a:ext>
            </a:extLst>
          </p:cNvPr>
          <p:cNvSpPr txBox="1">
            <a:spLocks/>
          </p:cNvSpPr>
          <p:nvPr/>
        </p:nvSpPr>
        <p:spPr>
          <a:xfrm>
            <a:off x="8289048" y="40051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7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EBC4CE8-749F-7E45-ABF9-3344F77EB10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67ECD68-FDD6-F44A-B618-47DC185EF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73991"/>
            <a:ext cx="2313930" cy="188986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1D9179F-06D5-B34B-89A8-9C82C27CC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2709879"/>
            <a:ext cx="3207494" cy="17689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EC1A57-06CC-CA43-996B-574939642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129" y="4729113"/>
            <a:ext cx="2984500" cy="18542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F8A062E-5910-0A44-B812-042D6E143F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848" y="2709879"/>
            <a:ext cx="2870200" cy="19939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4B1FD9-ABC2-3444-A3FC-71E954F9B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848" y="4792613"/>
            <a:ext cx="3035300" cy="17272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D4B1B9B-4A52-1642-BD7C-AEDA825B0095}"/>
              </a:ext>
            </a:extLst>
          </p:cNvPr>
          <p:cNvSpPr txBox="1"/>
          <p:nvPr/>
        </p:nvSpPr>
        <p:spPr>
          <a:xfrm>
            <a:off x="435743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D8CF75C-870D-0641-9074-F2DA2BE804A6}"/>
              </a:ext>
            </a:extLst>
          </p:cNvPr>
          <p:cNvSpPr txBox="1"/>
          <p:nvPr/>
        </p:nvSpPr>
        <p:spPr>
          <a:xfrm>
            <a:off x="394021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A2E75EE-68C7-B641-95D5-DD591CBE7597}"/>
              </a:ext>
            </a:extLst>
          </p:cNvPr>
          <p:cNvSpPr txBox="1"/>
          <p:nvPr/>
        </p:nvSpPr>
        <p:spPr>
          <a:xfrm>
            <a:off x="4855615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EBEC0B0-2CE1-A042-A5D6-EA665E5C7D3B}"/>
              </a:ext>
            </a:extLst>
          </p:cNvPr>
          <p:cNvSpPr txBox="1"/>
          <p:nvPr/>
        </p:nvSpPr>
        <p:spPr>
          <a:xfrm>
            <a:off x="4855615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4367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2723583"/>
            <a:ext cx="8285931" cy="449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5"/>
          <p:cNvCxnSpPr/>
          <p:nvPr/>
        </p:nvCxnSpPr>
        <p:spPr>
          <a:xfrm>
            <a:off x="503040" y="2459561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87718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Waarmee kun je dit vogelhuisje bouwen?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3E5D0D90-4143-7741-9663-48E3D9B3CEC7}"/>
              </a:ext>
            </a:extLst>
          </p:cNvPr>
          <p:cNvSpPr txBox="1">
            <a:spLocks/>
          </p:cNvSpPr>
          <p:nvPr/>
        </p:nvSpPr>
        <p:spPr>
          <a:xfrm>
            <a:off x="8289048" y="40051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7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EBC4CE8-749F-7E45-ABF9-3344F77EB10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67ECD68-FDD6-F44A-B618-47DC185EF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73991"/>
            <a:ext cx="2313930" cy="188986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1D9179F-06D5-B34B-89A8-9C82C27CC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2709879"/>
            <a:ext cx="3207494" cy="17689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EC1A57-06CC-CA43-996B-574939642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129" y="4729113"/>
            <a:ext cx="2984500" cy="18542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F8A062E-5910-0A44-B812-042D6E143F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848" y="2709879"/>
            <a:ext cx="2870200" cy="19939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4B1FD9-ABC2-3444-A3FC-71E954F9B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848" y="4792613"/>
            <a:ext cx="3035300" cy="17272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D4B1B9B-4A52-1642-BD7C-AEDA825B0095}"/>
              </a:ext>
            </a:extLst>
          </p:cNvPr>
          <p:cNvSpPr txBox="1"/>
          <p:nvPr/>
        </p:nvSpPr>
        <p:spPr>
          <a:xfrm>
            <a:off x="435743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D8CF75C-870D-0641-9074-F2DA2BE804A6}"/>
              </a:ext>
            </a:extLst>
          </p:cNvPr>
          <p:cNvSpPr txBox="1"/>
          <p:nvPr/>
        </p:nvSpPr>
        <p:spPr>
          <a:xfrm>
            <a:off x="394021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A2E75EE-68C7-B641-95D5-DD591CBE7597}"/>
              </a:ext>
            </a:extLst>
          </p:cNvPr>
          <p:cNvSpPr txBox="1"/>
          <p:nvPr/>
        </p:nvSpPr>
        <p:spPr>
          <a:xfrm>
            <a:off x="4855615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EBEC0B0-2CE1-A042-A5D6-EA665E5C7D3B}"/>
              </a:ext>
            </a:extLst>
          </p:cNvPr>
          <p:cNvSpPr txBox="1"/>
          <p:nvPr/>
        </p:nvSpPr>
        <p:spPr>
          <a:xfrm>
            <a:off x="4855615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AE413726-E1AF-C440-9B24-DABF988A420F}"/>
              </a:ext>
            </a:extLst>
          </p:cNvPr>
          <p:cNvSpPr/>
          <p:nvPr/>
        </p:nvSpPr>
        <p:spPr>
          <a:xfrm>
            <a:off x="307910" y="2780928"/>
            <a:ext cx="3975414" cy="165618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92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70AFDF6-AC57-7C4A-8642-A7EE43735EB9}"/>
              </a:ext>
            </a:extLst>
          </p:cNvPr>
          <p:cNvCxnSpPr/>
          <p:nvPr/>
        </p:nvCxnSpPr>
        <p:spPr>
          <a:xfrm>
            <a:off x="503040" y="2459561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2">
            <a:extLst>
              <a:ext uri="{FF2B5EF4-FFF2-40B4-BE49-F238E27FC236}">
                <a16:creationId xmlns:a16="http://schemas.microsoft.com/office/drawing/2014/main" id="{968F2BC4-5545-DC4C-B45E-DD59349D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7718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Waarmee kun je dit vogelhuisje bouwen?</a:t>
            </a: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814C4B8A-671C-B148-9966-700FF9F0C1E2}"/>
              </a:ext>
            </a:extLst>
          </p:cNvPr>
          <p:cNvSpPr txBox="1">
            <a:spLocks/>
          </p:cNvSpPr>
          <p:nvPr/>
        </p:nvSpPr>
        <p:spPr>
          <a:xfrm>
            <a:off x="8289048" y="40051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8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BA3DAE6-E224-0645-BA75-401980C3EBB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2131187-9A21-1C48-AFA1-EE4246A1E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480158"/>
            <a:ext cx="1600200" cy="1854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4B7DCE4-54F6-5949-A8C0-D61297D97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2709879"/>
            <a:ext cx="3207494" cy="176891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812E298-AB6B-484D-96E4-B05692F7D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129" y="4729113"/>
            <a:ext cx="2984500" cy="18542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0DFC25E-4EAA-0043-A6AF-ABE89EF8D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848" y="2709879"/>
            <a:ext cx="2870200" cy="19939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81E6450-3CB7-D540-94C7-EC0C62D190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848" y="4792613"/>
            <a:ext cx="3035300" cy="17272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4BBD84AD-E701-094D-AC2A-9851DC73E3CC}"/>
              </a:ext>
            </a:extLst>
          </p:cNvPr>
          <p:cNvSpPr txBox="1"/>
          <p:nvPr/>
        </p:nvSpPr>
        <p:spPr>
          <a:xfrm>
            <a:off x="435743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31E0206-8CFE-3846-9E22-B0083EAF78E6}"/>
              </a:ext>
            </a:extLst>
          </p:cNvPr>
          <p:cNvSpPr txBox="1"/>
          <p:nvPr/>
        </p:nvSpPr>
        <p:spPr>
          <a:xfrm>
            <a:off x="394021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3C6790A-ECA1-BC49-B74A-E4CF3D6F1DCB}"/>
              </a:ext>
            </a:extLst>
          </p:cNvPr>
          <p:cNvSpPr txBox="1"/>
          <p:nvPr/>
        </p:nvSpPr>
        <p:spPr>
          <a:xfrm>
            <a:off x="4855615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0EC2993-0F4F-7C42-9D29-7FF2590AE5E9}"/>
              </a:ext>
            </a:extLst>
          </p:cNvPr>
          <p:cNvSpPr txBox="1"/>
          <p:nvPr/>
        </p:nvSpPr>
        <p:spPr>
          <a:xfrm>
            <a:off x="4855615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9239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70AFDF6-AC57-7C4A-8642-A7EE43735EB9}"/>
              </a:ext>
            </a:extLst>
          </p:cNvPr>
          <p:cNvCxnSpPr/>
          <p:nvPr/>
        </p:nvCxnSpPr>
        <p:spPr>
          <a:xfrm>
            <a:off x="503040" y="2459561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2">
            <a:extLst>
              <a:ext uri="{FF2B5EF4-FFF2-40B4-BE49-F238E27FC236}">
                <a16:creationId xmlns:a16="http://schemas.microsoft.com/office/drawing/2014/main" id="{968F2BC4-5545-DC4C-B45E-DD59349D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7718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Waarmee kun je dit vogelhuisje bouwen?</a:t>
            </a: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814C4B8A-671C-B148-9966-700FF9F0C1E2}"/>
              </a:ext>
            </a:extLst>
          </p:cNvPr>
          <p:cNvSpPr txBox="1">
            <a:spLocks/>
          </p:cNvSpPr>
          <p:nvPr/>
        </p:nvSpPr>
        <p:spPr>
          <a:xfrm>
            <a:off x="8289048" y="40051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8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BA3DAE6-E224-0645-BA75-401980C3EBB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2131187-9A21-1C48-AFA1-EE4246A1E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480158"/>
            <a:ext cx="1600200" cy="1854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4B7DCE4-54F6-5949-A8C0-D61297D97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2709879"/>
            <a:ext cx="3207494" cy="176891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812E298-AB6B-484D-96E4-B05692F7D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129" y="4729113"/>
            <a:ext cx="2984500" cy="18542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0DFC25E-4EAA-0043-A6AF-ABE89EF8D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848" y="2709879"/>
            <a:ext cx="2870200" cy="19939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81E6450-3CB7-D540-94C7-EC0C62D190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848" y="4792613"/>
            <a:ext cx="3035300" cy="17272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4BBD84AD-E701-094D-AC2A-9851DC73E3CC}"/>
              </a:ext>
            </a:extLst>
          </p:cNvPr>
          <p:cNvSpPr txBox="1"/>
          <p:nvPr/>
        </p:nvSpPr>
        <p:spPr>
          <a:xfrm>
            <a:off x="435743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31E0206-8CFE-3846-9E22-B0083EAF78E6}"/>
              </a:ext>
            </a:extLst>
          </p:cNvPr>
          <p:cNvSpPr txBox="1"/>
          <p:nvPr/>
        </p:nvSpPr>
        <p:spPr>
          <a:xfrm>
            <a:off x="394021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3C6790A-ECA1-BC49-B74A-E4CF3D6F1DCB}"/>
              </a:ext>
            </a:extLst>
          </p:cNvPr>
          <p:cNvSpPr txBox="1"/>
          <p:nvPr/>
        </p:nvSpPr>
        <p:spPr>
          <a:xfrm>
            <a:off x="4855615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0EC2993-0F4F-7C42-9D29-7FF2590AE5E9}"/>
              </a:ext>
            </a:extLst>
          </p:cNvPr>
          <p:cNvSpPr txBox="1"/>
          <p:nvPr/>
        </p:nvSpPr>
        <p:spPr>
          <a:xfrm>
            <a:off x="4855615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9885289C-6C68-1947-9A5B-5F48B8DF7052}"/>
              </a:ext>
            </a:extLst>
          </p:cNvPr>
          <p:cNvSpPr/>
          <p:nvPr/>
        </p:nvSpPr>
        <p:spPr>
          <a:xfrm>
            <a:off x="229136" y="4725144"/>
            <a:ext cx="4198848" cy="201622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35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nl-NL" dirty="0"/>
              <a:t>Hoeveel blokjes tel je?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nl-NL" sz="4000" dirty="0"/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21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24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27</a:t>
            </a:r>
          </a:p>
          <a:p>
            <a:endParaRPr lang="nl-NL" dirty="0"/>
          </a:p>
        </p:txBody>
      </p:sp>
      <p:pic>
        <p:nvPicPr>
          <p:cNvPr id="7" name="Picture 8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" y="2326481"/>
            <a:ext cx="3438525" cy="3648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echte verbindingslijn 7"/>
          <p:cNvCxnSpPr/>
          <p:nvPr/>
        </p:nvCxnSpPr>
        <p:spPr>
          <a:xfrm>
            <a:off x="395536" y="198884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3">
            <a:extLst>
              <a:ext uri="{FF2B5EF4-FFF2-40B4-BE49-F238E27FC236}">
                <a16:creationId xmlns:a16="http://schemas.microsoft.com/office/drawing/2014/main" id="{38E9A66C-3AB2-2040-AEDE-2DFB3A943C1E}"/>
              </a:ext>
            </a:extLst>
          </p:cNvPr>
          <p:cNvSpPr txBox="1">
            <a:spLocks/>
          </p:cNvSpPr>
          <p:nvPr/>
        </p:nvSpPr>
        <p:spPr>
          <a:xfrm>
            <a:off x="8289048" y="355178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9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997EC37-E2D0-B14C-8D96-59FDB757ACD2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nl-NL" dirty="0"/>
              <a:t>Hoeveel blokjes tel je?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nl-NL" sz="4000" dirty="0"/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21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24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27</a:t>
            </a:r>
          </a:p>
          <a:p>
            <a:endParaRPr lang="nl-NL" dirty="0"/>
          </a:p>
        </p:txBody>
      </p:sp>
      <p:pic>
        <p:nvPicPr>
          <p:cNvPr id="7" name="Picture 8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" y="2326481"/>
            <a:ext cx="3438525" cy="3648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echte verbindingslijn 7"/>
          <p:cNvCxnSpPr/>
          <p:nvPr/>
        </p:nvCxnSpPr>
        <p:spPr>
          <a:xfrm>
            <a:off x="395536" y="198884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fgeronde rechthoek 8"/>
          <p:cNvSpPr/>
          <p:nvPr/>
        </p:nvSpPr>
        <p:spPr>
          <a:xfrm>
            <a:off x="4644008" y="2996952"/>
            <a:ext cx="1368152" cy="57606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E093D19B-11D3-6F45-AC38-2F6D095B3C9E}"/>
              </a:ext>
            </a:extLst>
          </p:cNvPr>
          <p:cNvSpPr txBox="1">
            <a:spLocks/>
          </p:cNvSpPr>
          <p:nvPr/>
        </p:nvSpPr>
        <p:spPr>
          <a:xfrm>
            <a:off x="8289048" y="355178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9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3E5490D-8C4D-9B47-8267-2B71E4FFFC5C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99765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woont de bij?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5536" y="2413967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3">
            <a:extLst>
              <a:ext uri="{FF2B5EF4-FFF2-40B4-BE49-F238E27FC236}">
                <a16:creationId xmlns:a16="http://schemas.microsoft.com/office/drawing/2014/main" id="{6A2FEA12-496F-AB46-A812-3791557110E6}"/>
              </a:ext>
            </a:extLst>
          </p:cNvPr>
          <p:cNvSpPr txBox="1">
            <a:spLocks/>
          </p:cNvSpPr>
          <p:nvPr/>
        </p:nvSpPr>
        <p:spPr>
          <a:xfrm>
            <a:off x="8289048" y="425127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694C0D-F6C9-0248-A2BF-BEAB458DC9E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04482FA-20F8-8443-85CB-FBBFB8CF4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528437"/>
            <a:ext cx="2635753" cy="18099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09068F2-4971-394A-A5C1-404A40A4B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165" y="2571750"/>
            <a:ext cx="2628900" cy="1714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5986E-8016-A848-A6B6-6EE6B6443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584" y="2643120"/>
            <a:ext cx="2463800" cy="17018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6E50CD-54E8-284F-B75B-C319D4F4D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215" y="4725144"/>
            <a:ext cx="2082800" cy="17145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64BEA96-8AF3-5D49-B2AD-0639075C4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560" y="4737844"/>
            <a:ext cx="2540000" cy="16637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C88A8E97-67DF-C847-AC5A-C3147B20AD96}"/>
              </a:ext>
            </a:extLst>
          </p:cNvPr>
          <p:cNvSpPr txBox="1"/>
          <p:nvPr/>
        </p:nvSpPr>
        <p:spPr>
          <a:xfrm>
            <a:off x="147711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37E03CE-E80C-7346-A77C-3D2E42CB5D89}"/>
              </a:ext>
            </a:extLst>
          </p:cNvPr>
          <p:cNvSpPr txBox="1"/>
          <p:nvPr/>
        </p:nvSpPr>
        <p:spPr>
          <a:xfrm>
            <a:off x="94878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8702391-C7CD-474A-AD72-4E4AA66C5907}"/>
              </a:ext>
            </a:extLst>
          </p:cNvPr>
          <p:cNvSpPr txBox="1"/>
          <p:nvPr/>
        </p:nvSpPr>
        <p:spPr>
          <a:xfrm>
            <a:off x="4556472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3262F-96D1-624A-B9AA-BDD237DDAFCB}"/>
              </a:ext>
            </a:extLst>
          </p:cNvPr>
          <p:cNvSpPr txBox="1"/>
          <p:nvPr/>
        </p:nvSpPr>
        <p:spPr>
          <a:xfrm>
            <a:off x="4556472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2690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nl-NL" dirty="0"/>
              <a:t>Hoeveel blokjes tel je?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nl-NL" sz="4000" dirty="0"/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21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24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27</a:t>
            </a:r>
          </a:p>
          <a:p>
            <a:endParaRPr lang="nl-NL" dirty="0"/>
          </a:p>
        </p:txBody>
      </p:sp>
      <p:pic>
        <p:nvPicPr>
          <p:cNvPr id="8" name="Tijdelijke aanduiding voor inhoud 7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353477"/>
            <a:ext cx="4040188" cy="3594083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395536" y="198884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3">
            <a:extLst>
              <a:ext uri="{FF2B5EF4-FFF2-40B4-BE49-F238E27FC236}">
                <a16:creationId xmlns:a16="http://schemas.microsoft.com/office/drawing/2014/main" id="{5458E4AF-1875-DF41-9791-0DA7BF04F1F3}"/>
              </a:ext>
            </a:extLst>
          </p:cNvPr>
          <p:cNvSpPr txBox="1">
            <a:spLocks/>
          </p:cNvSpPr>
          <p:nvPr/>
        </p:nvSpPr>
        <p:spPr>
          <a:xfrm>
            <a:off x="8289048" y="355178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10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68E5A18-CBC8-4846-885F-C49232F43455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33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nl-NL" dirty="0"/>
              <a:t>Hoeveel blokjes tel je?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nl-NL" sz="4000" dirty="0"/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21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24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27</a:t>
            </a:r>
          </a:p>
          <a:p>
            <a:endParaRPr lang="nl-NL" dirty="0"/>
          </a:p>
        </p:txBody>
      </p:sp>
      <p:pic>
        <p:nvPicPr>
          <p:cNvPr id="8" name="Tijdelijke aanduiding voor inhoud 7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353477"/>
            <a:ext cx="4040188" cy="3594083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395536" y="198884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fgeronde rechthoek 8"/>
          <p:cNvSpPr/>
          <p:nvPr/>
        </p:nvSpPr>
        <p:spPr>
          <a:xfrm>
            <a:off x="4644008" y="3645024"/>
            <a:ext cx="1296144" cy="72008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E7BA8129-E9E4-BD49-B63C-2AD7F3C716AB}"/>
              </a:ext>
            </a:extLst>
          </p:cNvPr>
          <p:cNvSpPr txBox="1">
            <a:spLocks/>
          </p:cNvSpPr>
          <p:nvPr/>
        </p:nvSpPr>
        <p:spPr>
          <a:xfrm>
            <a:off x="8289048" y="355178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10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CFEF154-3045-F544-9922-5BFEE21A4655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24379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plattegrond is juist?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5536" y="198884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20880" cy="46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36" y="524910"/>
            <a:ext cx="1410091" cy="139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1918E133-3BCD-5B42-9709-1ECD7A4F0127}"/>
              </a:ext>
            </a:extLst>
          </p:cNvPr>
          <p:cNvSpPr txBox="1">
            <a:spLocks/>
          </p:cNvSpPr>
          <p:nvPr/>
        </p:nvSpPr>
        <p:spPr>
          <a:xfrm>
            <a:off x="8289048" y="349741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11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067DB3E-7B10-3249-B822-FCD90FA3657B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1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3">
            <a:extLst>
              <a:ext uri="{FF2B5EF4-FFF2-40B4-BE49-F238E27FC236}">
                <a16:creationId xmlns:a16="http://schemas.microsoft.com/office/drawing/2014/main" id="{5C8D0D8D-C6D9-3B4F-A224-3F5A7156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4379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plattegrond is juist?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317D1EA-49F7-3A4D-BD1F-B6BA6FF33A18}"/>
              </a:ext>
            </a:extLst>
          </p:cNvPr>
          <p:cNvCxnSpPr/>
          <p:nvPr/>
        </p:nvCxnSpPr>
        <p:spPr>
          <a:xfrm>
            <a:off x="395536" y="198884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354BE95D-486A-EC4D-AECF-8BFFFE0F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20880" cy="46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6C6BC40-515D-844D-B04B-CBFEDD090A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36" y="524910"/>
            <a:ext cx="1410091" cy="139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el 3">
            <a:extLst>
              <a:ext uri="{FF2B5EF4-FFF2-40B4-BE49-F238E27FC236}">
                <a16:creationId xmlns:a16="http://schemas.microsoft.com/office/drawing/2014/main" id="{0668818E-68F8-9847-82D7-1271A1E85F6B}"/>
              </a:ext>
            </a:extLst>
          </p:cNvPr>
          <p:cNvSpPr txBox="1">
            <a:spLocks/>
          </p:cNvSpPr>
          <p:nvPr/>
        </p:nvSpPr>
        <p:spPr>
          <a:xfrm>
            <a:off x="8289048" y="349741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11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84E81AFE-BCF7-D84F-933A-F65473C892C2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5364088" y="2132856"/>
            <a:ext cx="3240360" cy="216024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260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0638" y="675022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plattegrond is juist?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5536" y="198884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20880" cy="46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4910"/>
            <a:ext cx="1296144" cy="139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52A6275C-9C2F-984E-8131-C649DC83E729}"/>
              </a:ext>
            </a:extLst>
          </p:cNvPr>
          <p:cNvSpPr txBox="1">
            <a:spLocks/>
          </p:cNvSpPr>
          <p:nvPr/>
        </p:nvSpPr>
        <p:spPr>
          <a:xfrm>
            <a:off x="8289048" y="33265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974F823-3336-1747-881E-54CB2BA6EDB5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10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57712171-C6E0-1543-A556-1CAF139F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38" y="675022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plattegrond is juist?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11F3E51-9A17-C04B-9496-8840C2F1B543}"/>
              </a:ext>
            </a:extLst>
          </p:cNvPr>
          <p:cNvCxnSpPr/>
          <p:nvPr/>
        </p:nvCxnSpPr>
        <p:spPr>
          <a:xfrm>
            <a:off x="395536" y="198884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A336EDA1-EA84-8042-A750-4C1F10998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20880" cy="46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06F3447-F9BF-6F48-AC85-E20E63A3EB6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4910"/>
            <a:ext cx="1296144" cy="139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E5B8A26D-E859-D343-9AEE-5D596C7A605E}"/>
              </a:ext>
            </a:extLst>
          </p:cNvPr>
          <p:cNvSpPr txBox="1">
            <a:spLocks/>
          </p:cNvSpPr>
          <p:nvPr/>
        </p:nvSpPr>
        <p:spPr>
          <a:xfrm>
            <a:off x="8289048" y="33265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12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E58716C-5BE6-0246-B7FA-37128E76665B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539552" y="2132856"/>
            <a:ext cx="3240360" cy="216024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689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701824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plattegrond hoort bij dit huis?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1401"/>
            <a:ext cx="81629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C:\Users\Stralen\Pictures\GRD 2022\GRD huisb 3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63" y="507922"/>
            <a:ext cx="3456385" cy="1654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DEC40409-DD78-8141-A515-E4FA9DA62236}"/>
              </a:ext>
            </a:extLst>
          </p:cNvPr>
          <p:cNvSpPr txBox="1">
            <a:spLocks/>
          </p:cNvSpPr>
          <p:nvPr/>
        </p:nvSpPr>
        <p:spPr>
          <a:xfrm>
            <a:off x="8289048" y="37685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13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D95B86-14C0-D242-B81C-FE5D2563A5E8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395536" y="2276872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538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DFBDC388-A2F2-9A49-9DBF-816EDA85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1824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plattegrond hoort bij dit huis?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03A3FCE-2FB4-6A46-A71F-4BD33FB3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1401"/>
            <a:ext cx="81629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 descr="C:\Users\Stralen\Pictures\GRD 2022\GRD huisb 3d.JPG">
            <a:extLst>
              <a:ext uri="{FF2B5EF4-FFF2-40B4-BE49-F238E27FC236}">
                <a16:creationId xmlns:a16="http://schemas.microsoft.com/office/drawing/2014/main" id="{7576E9E1-5DF5-CA4C-9926-CD147EEB464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63" y="507922"/>
            <a:ext cx="3456385" cy="16547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el 3">
            <a:extLst>
              <a:ext uri="{FF2B5EF4-FFF2-40B4-BE49-F238E27FC236}">
                <a16:creationId xmlns:a16="http://schemas.microsoft.com/office/drawing/2014/main" id="{A7C60CEF-964C-E641-9AEE-50CE637E3673}"/>
              </a:ext>
            </a:extLst>
          </p:cNvPr>
          <p:cNvSpPr txBox="1">
            <a:spLocks/>
          </p:cNvSpPr>
          <p:nvPr/>
        </p:nvSpPr>
        <p:spPr>
          <a:xfrm>
            <a:off x="8289048" y="37685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13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008914B-48C8-2D49-B64B-3A8AAF5453A2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A751826-FEA6-C749-B2CC-19BE5A1CAB7C}"/>
              </a:ext>
            </a:extLst>
          </p:cNvPr>
          <p:cNvCxnSpPr/>
          <p:nvPr/>
        </p:nvCxnSpPr>
        <p:spPr>
          <a:xfrm>
            <a:off x="395536" y="2276872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fgeronde rechthoek 6"/>
          <p:cNvSpPr/>
          <p:nvPr/>
        </p:nvSpPr>
        <p:spPr>
          <a:xfrm>
            <a:off x="4572000" y="2441400"/>
            <a:ext cx="3888432" cy="213972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678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845840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plattegrond hoort bij dit huis?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5536" y="2492896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13409"/>
            <a:ext cx="81629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C:\Users\Stralen\Pictures\GRD 2022\GRD huis 3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52" y="580107"/>
            <a:ext cx="3634696" cy="17216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927B7940-41E8-794D-9BDB-AD92FD175736}"/>
              </a:ext>
            </a:extLst>
          </p:cNvPr>
          <p:cNvSpPr txBox="1">
            <a:spLocks/>
          </p:cNvSpPr>
          <p:nvPr/>
        </p:nvSpPr>
        <p:spPr>
          <a:xfrm>
            <a:off x="8289048" y="308545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14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61F02A7-1288-B14D-A2A8-AF596D28EAAA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52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01E367F4-3579-CB45-817E-B8B0CD6C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45840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plattegrond hoort bij dit huis?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216D66A-C00C-1C46-83EE-7B069117102D}"/>
              </a:ext>
            </a:extLst>
          </p:cNvPr>
          <p:cNvCxnSpPr/>
          <p:nvPr/>
        </p:nvCxnSpPr>
        <p:spPr>
          <a:xfrm>
            <a:off x="395536" y="2492896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8755D3C2-349E-AF45-BC1C-D7A9687EE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13409"/>
            <a:ext cx="81629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C:\Users\Stralen\Pictures\GRD 2022\GRD huis 3d.JPG">
            <a:extLst>
              <a:ext uri="{FF2B5EF4-FFF2-40B4-BE49-F238E27FC236}">
                <a16:creationId xmlns:a16="http://schemas.microsoft.com/office/drawing/2014/main" id="{1E5BCB23-DF00-C242-BADB-2BD81157C7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52" y="580107"/>
            <a:ext cx="3634696" cy="17216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23C26196-41A4-6749-A59E-7BC30DC6467B}"/>
              </a:ext>
            </a:extLst>
          </p:cNvPr>
          <p:cNvSpPr txBox="1">
            <a:spLocks/>
          </p:cNvSpPr>
          <p:nvPr/>
        </p:nvSpPr>
        <p:spPr>
          <a:xfrm>
            <a:off x="8289048" y="308545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14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D42923E-4EB0-1547-A793-4488677DC2AF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513530" y="4668240"/>
            <a:ext cx="3914453" cy="207312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28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99765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woont de bij?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5536" y="2413967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3">
            <a:extLst>
              <a:ext uri="{FF2B5EF4-FFF2-40B4-BE49-F238E27FC236}">
                <a16:creationId xmlns:a16="http://schemas.microsoft.com/office/drawing/2014/main" id="{6A2FEA12-496F-AB46-A812-3791557110E6}"/>
              </a:ext>
            </a:extLst>
          </p:cNvPr>
          <p:cNvSpPr txBox="1">
            <a:spLocks/>
          </p:cNvSpPr>
          <p:nvPr/>
        </p:nvSpPr>
        <p:spPr>
          <a:xfrm>
            <a:off x="8289048" y="425127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694C0D-F6C9-0248-A2BF-BEAB458DC9E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04482FA-20F8-8443-85CB-FBBFB8CF4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528437"/>
            <a:ext cx="2635753" cy="18099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09068F2-4971-394A-A5C1-404A40A4B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165" y="2571750"/>
            <a:ext cx="2628900" cy="1714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5986E-8016-A848-A6B6-6EE6B6443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584" y="2643120"/>
            <a:ext cx="2463800" cy="17018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6E50CD-54E8-284F-B75B-C319D4F4D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215" y="4725144"/>
            <a:ext cx="2082800" cy="17145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64BEA96-8AF3-5D49-B2AD-0639075C4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560" y="4737844"/>
            <a:ext cx="2540000" cy="16637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C88A8E97-67DF-C847-AC5A-C3147B20AD96}"/>
              </a:ext>
            </a:extLst>
          </p:cNvPr>
          <p:cNvSpPr txBox="1"/>
          <p:nvPr/>
        </p:nvSpPr>
        <p:spPr>
          <a:xfrm>
            <a:off x="147711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37E03CE-E80C-7346-A77C-3D2E42CB5D89}"/>
              </a:ext>
            </a:extLst>
          </p:cNvPr>
          <p:cNvSpPr txBox="1"/>
          <p:nvPr/>
        </p:nvSpPr>
        <p:spPr>
          <a:xfrm>
            <a:off x="94878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8702391-C7CD-474A-AD72-4E4AA66C5907}"/>
              </a:ext>
            </a:extLst>
          </p:cNvPr>
          <p:cNvSpPr txBox="1"/>
          <p:nvPr/>
        </p:nvSpPr>
        <p:spPr>
          <a:xfrm>
            <a:off x="4556472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3262F-96D1-624A-B9AA-BDD237DDAFCB}"/>
              </a:ext>
            </a:extLst>
          </p:cNvPr>
          <p:cNvSpPr txBox="1"/>
          <p:nvPr/>
        </p:nvSpPr>
        <p:spPr>
          <a:xfrm>
            <a:off x="4556472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43207708-A4F3-9C42-B2AA-E882BECFD64A}"/>
              </a:ext>
            </a:extLst>
          </p:cNvPr>
          <p:cNvSpPr/>
          <p:nvPr/>
        </p:nvSpPr>
        <p:spPr>
          <a:xfrm>
            <a:off x="4556472" y="2492896"/>
            <a:ext cx="3687936" cy="195113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986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7211144" cy="1143000"/>
          </a:xfrm>
        </p:spPr>
        <p:txBody>
          <a:bodyPr>
            <a:normAutofit/>
          </a:bodyPr>
          <a:lstStyle/>
          <a:p>
            <a:r>
              <a:rPr lang="nl-NL" dirty="0"/>
              <a:t>Welke is niet hetzelfde?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323528" y="1916832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5627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3">
            <a:extLst>
              <a:ext uri="{FF2B5EF4-FFF2-40B4-BE49-F238E27FC236}">
                <a16:creationId xmlns:a16="http://schemas.microsoft.com/office/drawing/2014/main" id="{6B444809-D057-1F4A-8DC9-6E92A5A8A173}"/>
              </a:ext>
            </a:extLst>
          </p:cNvPr>
          <p:cNvSpPr txBox="1">
            <a:spLocks/>
          </p:cNvSpPr>
          <p:nvPr/>
        </p:nvSpPr>
        <p:spPr>
          <a:xfrm>
            <a:off x="8289048" y="355178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15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6B7105-0FC7-F148-894E-BC74AF5F7EE0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77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7211144" cy="1143000"/>
          </a:xfrm>
        </p:spPr>
        <p:txBody>
          <a:bodyPr>
            <a:normAutofit/>
          </a:bodyPr>
          <a:lstStyle/>
          <a:p>
            <a:r>
              <a:rPr lang="nl-NL" dirty="0"/>
              <a:t>Welke is niet hetzelfde?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323528" y="1916832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5627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3">
            <a:extLst>
              <a:ext uri="{FF2B5EF4-FFF2-40B4-BE49-F238E27FC236}">
                <a16:creationId xmlns:a16="http://schemas.microsoft.com/office/drawing/2014/main" id="{6B444809-D057-1F4A-8DC9-6E92A5A8A173}"/>
              </a:ext>
            </a:extLst>
          </p:cNvPr>
          <p:cNvSpPr txBox="1">
            <a:spLocks/>
          </p:cNvSpPr>
          <p:nvPr/>
        </p:nvSpPr>
        <p:spPr>
          <a:xfrm>
            <a:off x="8289048" y="355178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15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88AE2C4E-EA7A-494E-ABC6-15A1B489D59E}"/>
              </a:ext>
            </a:extLst>
          </p:cNvPr>
          <p:cNvSpPr/>
          <p:nvPr/>
        </p:nvSpPr>
        <p:spPr>
          <a:xfrm>
            <a:off x="4841631" y="4586493"/>
            <a:ext cx="3456384" cy="216024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0EA4A5B-D78B-ED45-A9F3-EA55CDA44026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66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04091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 bouwsel is hetzelfde?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50341"/>
            <a:ext cx="6264696" cy="38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0951"/>
            <a:ext cx="1780463" cy="225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5"/>
          <p:cNvCxnSpPr/>
          <p:nvPr/>
        </p:nvCxnSpPr>
        <p:spPr>
          <a:xfrm>
            <a:off x="395536" y="2678333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3">
            <a:extLst>
              <a:ext uri="{FF2B5EF4-FFF2-40B4-BE49-F238E27FC236}">
                <a16:creationId xmlns:a16="http://schemas.microsoft.com/office/drawing/2014/main" id="{AA7904ED-E1E1-C44B-A5FA-E09ACAE62A70}"/>
              </a:ext>
            </a:extLst>
          </p:cNvPr>
          <p:cNvSpPr txBox="1">
            <a:spLocks/>
          </p:cNvSpPr>
          <p:nvPr/>
        </p:nvSpPr>
        <p:spPr>
          <a:xfrm>
            <a:off x="8289048" y="329453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16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B237998-2F3D-814F-8BAF-74BDEAF8EB16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42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 bouwsel is hetzelfde?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6264696" cy="38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1538"/>
            <a:ext cx="1780463" cy="225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5"/>
          <p:cNvCxnSpPr/>
          <p:nvPr/>
        </p:nvCxnSpPr>
        <p:spPr>
          <a:xfrm>
            <a:off x="395536" y="270892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fgeronde rechthoek 6"/>
          <p:cNvSpPr/>
          <p:nvPr/>
        </p:nvSpPr>
        <p:spPr>
          <a:xfrm>
            <a:off x="4139952" y="4852808"/>
            <a:ext cx="3240360" cy="184713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A80C7CF7-6C28-2841-96DA-BBFFE3C752BE}"/>
              </a:ext>
            </a:extLst>
          </p:cNvPr>
          <p:cNvSpPr txBox="1">
            <a:spLocks/>
          </p:cNvSpPr>
          <p:nvPr/>
        </p:nvSpPr>
        <p:spPr>
          <a:xfrm>
            <a:off x="8289048" y="360040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16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9789D3D-9550-7E4E-9EB7-0DAD1806F9EE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17125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 bouwsel is hetzelfde?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1535"/>
            <a:ext cx="6840760" cy="421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395536" y="2619359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7111"/>
            <a:ext cx="2340868" cy="21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C9747B45-20EF-5C47-8281-1791892B03C3}"/>
              </a:ext>
            </a:extLst>
          </p:cNvPr>
          <p:cNvSpPr txBox="1">
            <a:spLocks/>
          </p:cNvSpPr>
          <p:nvPr/>
        </p:nvSpPr>
        <p:spPr>
          <a:xfrm>
            <a:off x="8289048" y="342487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17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7A6295-FB73-0542-8EB7-F47AD3991FB9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94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17125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 bouwsel is hetzelfde?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1536"/>
            <a:ext cx="6840760" cy="421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395536" y="2619359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7111"/>
            <a:ext cx="2340868" cy="21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fgeronde rechthoek 5"/>
          <p:cNvSpPr/>
          <p:nvPr/>
        </p:nvSpPr>
        <p:spPr>
          <a:xfrm>
            <a:off x="4572000" y="2748219"/>
            <a:ext cx="3168352" cy="190873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D9F020D1-F4C1-0448-8C81-497D512F3000}"/>
              </a:ext>
            </a:extLst>
          </p:cNvPr>
          <p:cNvSpPr txBox="1">
            <a:spLocks/>
          </p:cNvSpPr>
          <p:nvPr/>
        </p:nvSpPr>
        <p:spPr>
          <a:xfrm>
            <a:off x="8289048" y="342487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17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0A1179-1BA0-D34B-8ECC-D4D35F49EDE3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5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/>
        </p:nvCxnSpPr>
        <p:spPr>
          <a:xfrm>
            <a:off x="395536" y="2232248"/>
            <a:ext cx="83529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123728" y="3789040"/>
            <a:ext cx="5976664" cy="324036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nl-NL" sz="4000" dirty="0"/>
              <a:t>12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16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20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25 tegels</a:t>
            </a:r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6264"/>
            <a:ext cx="7956376" cy="13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08112"/>
            <a:ext cx="2901290" cy="61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467544" y="72008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Hoeveel tegels heeft deze gele trap?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AF0A8405-6AD6-1146-B27F-B7BA2541346C}"/>
              </a:ext>
            </a:extLst>
          </p:cNvPr>
          <p:cNvSpPr txBox="1">
            <a:spLocks/>
          </p:cNvSpPr>
          <p:nvPr/>
        </p:nvSpPr>
        <p:spPr>
          <a:xfrm>
            <a:off x="8289048" y="31541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18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FA9F312-0592-F84F-9335-6B6049E870A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60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20080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Hoeveel tegels heeft deze gele trap?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95536" y="2232248"/>
            <a:ext cx="83529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123728" y="3717032"/>
            <a:ext cx="5976664" cy="324036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nl-NL" sz="4000" dirty="0"/>
              <a:t>12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16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20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25 tegels</a:t>
            </a:r>
          </a:p>
          <a:p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2051720" y="4392488"/>
            <a:ext cx="2880320" cy="79208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08112"/>
            <a:ext cx="2901290" cy="61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6263"/>
            <a:ext cx="8280920" cy="133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CA305254-0AA2-454D-BE19-C0FD5681982D}"/>
              </a:ext>
            </a:extLst>
          </p:cNvPr>
          <p:cNvSpPr txBox="1">
            <a:spLocks/>
          </p:cNvSpPr>
          <p:nvPr/>
        </p:nvSpPr>
        <p:spPr>
          <a:xfrm>
            <a:off x="8289048" y="31541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18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09A0072-9AAD-1D41-B95F-027604DD1231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2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64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Hoeveel tegels heeft deze gele trap?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95536" y="2232248"/>
            <a:ext cx="83529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123728" y="3789040"/>
            <a:ext cx="5976664" cy="324036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nl-NL" sz="4000" dirty="0"/>
              <a:t>25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30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36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42 tegels</a:t>
            </a:r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6264"/>
            <a:ext cx="7956376" cy="13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1" y="2304256"/>
            <a:ext cx="9145016" cy="142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08112"/>
            <a:ext cx="2901290" cy="61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3">
            <a:extLst>
              <a:ext uri="{FF2B5EF4-FFF2-40B4-BE49-F238E27FC236}">
                <a16:creationId xmlns:a16="http://schemas.microsoft.com/office/drawing/2014/main" id="{84754E52-40B9-5949-93DC-F24D9EA126D3}"/>
              </a:ext>
            </a:extLst>
          </p:cNvPr>
          <p:cNvSpPr txBox="1">
            <a:spLocks/>
          </p:cNvSpPr>
          <p:nvPr/>
        </p:nvSpPr>
        <p:spPr>
          <a:xfrm>
            <a:off x="8289048" y="31541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19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118E93E-8FD9-6248-8BAF-1612A4CB0090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12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64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Hoeveel tegels heeft deze gele trap?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95536" y="2232248"/>
            <a:ext cx="83529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123728" y="3789040"/>
            <a:ext cx="5976664" cy="324036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nl-NL" sz="4000" dirty="0"/>
              <a:t>25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30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36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42 tegels</a:t>
            </a:r>
          </a:p>
          <a:p>
            <a:endParaRPr lang="nl-NL" dirty="0"/>
          </a:p>
        </p:txBody>
      </p:sp>
      <p:sp>
        <p:nvSpPr>
          <p:cNvPr id="10" name="Afgeronde rechthoek 9"/>
          <p:cNvSpPr/>
          <p:nvPr/>
        </p:nvSpPr>
        <p:spPr>
          <a:xfrm>
            <a:off x="1907704" y="5184576"/>
            <a:ext cx="3096344" cy="79208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4256"/>
            <a:ext cx="9036496" cy="142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08112"/>
            <a:ext cx="2901290" cy="61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3">
            <a:extLst>
              <a:ext uri="{FF2B5EF4-FFF2-40B4-BE49-F238E27FC236}">
                <a16:creationId xmlns:a16="http://schemas.microsoft.com/office/drawing/2014/main" id="{AB676533-8835-EA4A-942C-B064D2C8F4DE}"/>
              </a:ext>
            </a:extLst>
          </p:cNvPr>
          <p:cNvSpPr txBox="1">
            <a:spLocks/>
          </p:cNvSpPr>
          <p:nvPr/>
        </p:nvSpPr>
        <p:spPr>
          <a:xfrm>
            <a:off x="8289048" y="315416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19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F3FAC72-0853-8F41-9D6F-D669CBB4FB4D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99765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woont de mier?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5536" y="2413967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3">
            <a:extLst>
              <a:ext uri="{FF2B5EF4-FFF2-40B4-BE49-F238E27FC236}">
                <a16:creationId xmlns:a16="http://schemas.microsoft.com/office/drawing/2014/main" id="{6A2FEA12-496F-AB46-A812-3791557110E6}"/>
              </a:ext>
            </a:extLst>
          </p:cNvPr>
          <p:cNvSpPr txBox="1">
            <a:spLocks/>
          </p:cNvSpPr>
          <p:nvPr/>
        </p:nvSpPr>
        <p:spPr>
          <a:xfrm>
            <a:off x="8289048" y="425127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694C0D-F6C9-0248-A2BF-BEAB458DC9E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09068F2-4971-394A-A5C1-404A40A4B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65" y="2571750"/>
            <a:ext cx="2628900" cy="1714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5986E-8016-A848-A6B6-6EE6B6443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584" y="2643120"/>
            <a:ext cx="2463800" cy="17018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6E50CD-54E8-284F-B75B-C319D4F4D6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215" y="4725144"/>
            <a:ext cx="2082800" cy="17145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64BEA96-8AF3-5D49-B2AD-0639075C4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8560" y="4737844"/>
            <a:ext cx="2540000" cy="16637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C88A8E97-67DF-C847-AC5A-C3147B20AD96}"/>
              </a:ext>
            </a:extLst>
          </p:cNvPr>
          <p:cNvSpPr txBox="1"/>
          <p:nvPr/>
        </p:nvSpPr>
        <p:spPr>
          <a:xfrm>
            <a:off x="147711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37E03CE-E80C-7346-A77C-3D2E42CB5D89}"/>
              </a:ext>
            </a:extLst>
          </p:cNvPr>
          <p:cNvSpPr txBox="1"/>
          <p:nvPr/>
        </p:nvSpPr>
        <p:spPr>
          <a:xfrm>
            <a:off x="94878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8702391-C7CD-474A-AD72-4E4AA66C5907}"/>
              </a:ext>
            </a:extLst>
          </p:cNvPr>
          <p:cNvSpPr txBox="1"/>
          <p:nvPr/>
        </p:nvSpPr>
        <p:spPr>
          <a:xfrm>
            <a:off x="4556472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3262F-96D1-624A-B9AA-BDD237DDAFCB}"/>
              </a:ext>
            </a:extLst>
          </p:cNvPr>
          <p:cNvSpPr txBox="1"/>
          <p:nvPr/>
        </p:nvSpPr>
        <p:spPr>
          <a:xfrm>
            <a:off x="4556472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F1BA53-4723-934D-B6B2-C66E11C01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1260" y="512685"/>
            <a:ext cx="2336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5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Hoeveel tegels zijn er nodig voor een trap van 5 hoog?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95536" y="2276872"/>
            <a:ext cx="83529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724128" y="2852936"/>
            <a:ext cx="3096344" cy="324036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nl-NL" sz="4000" dirty="0"/>
              <a:t>15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20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25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30 tegels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7461"/>
            <a:ext cx="5004048" cy="133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8C7F8B70-312A-F24B-B832-EDAF7BBFF53A}"/>
              </a:ext>
            </a:extLst>
          </p:cNvPr>
          <p:cNvSpPr txBox="1">
            <a:spLocks/>
          </p:cNvSpPr>
          <p:nvPr/>
        </p:nvSpPr>
        <p:spPr>
          <a:xfrm>
            <a:off x="8289048" y="360040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20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F0CAA26-4ADB-B740-BBE0-68109BE8C82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35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Hoeveel tegels zijn er nodig voor een trap van 5 hoog?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95536" y="2276872"/>
            <a:ext cx="83529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724128" y="2852936"/>
            <a:ext cx="3096344" cy="324036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nl-NL" sz="4000" dirty="0"/>
              <a:t>15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20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25 tegels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4000" dirty="0"/>
              <a:t>30 tegels</a:t>
            </a:r>
          </a:p>
          <a:p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5580112" y="4293096"/>
            <a:ext cx="2808312" cy="79208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514806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69CF4D3C-4D78-474C-B997-89AFD3CD041E}"/>
              </a:ext>
            </a:extLst>
          </p:cNvPr>
          <p:cNvSpPr txBox="1">
            <a:spLocks/>
          </p:cNvSpPr>
          <p:nvPr/>
        </p:nvSpPr>
        <p:spPr>
          <a:xfrm>
            <a:off x="8289048" y="360040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20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57E73A0-22A2-9B4C-872E-E2B4B0876E6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1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99765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woont de mier?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5536" y="2413967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3">
            <a:extLst>
              <a:ext uri="{FF2B5EF4-FFF2-40B4-BE49-F238E27FC236}">
                <a16:creationId xmlns:a16="http://schemas.microsoft.com/office/drawing/2014/main" id="{6A2FEA12-496F-AB46-A812-3791557110E6}"/>
              </a:ext>
            </a:extLst>
          </p:cNvPr>
          <p:cNvSpPr txBox="1">
            <a:spLocks/>
          </p:cNvSpPr>
          <p:nvPr/>
        </p:nvSpPr>
        <p:spPr>
          <a:xfrm>
            <a:off x="8289048" y="425127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694C0D-F6C9-0248-A2BF-BEAB458DC9E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09068F2-4971-394A-A5C1-404A40A4B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65" y="2571750"/>
            <a:ext cx="2628900" cy="1714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5986E-8016-A848-A6B6-6EE6B6443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584" y="2643120"/>
            <a:ext cx="2463800" cy="17018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6E50CD-54E8-284F-B75B-C319D4F4D6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215" y="4725144"/>
            <a:ext cx="2082800" cy="17145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64BEA96-8AF3-5D49-B2AD-0639075C4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8560" y="4737844"/>
            <a:ext cx="2540000" cy="16637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C88A8E97-67DF-C847-AC5A-C3147B20AD96}"/>
              </a:ext>
            </a:extLst>
          </p:cNvPr>
          <p:cNvSpPr txBox="1"/>
          <p:nvPr/>
        </p:nvSpPr>
        <p:spPr>
          <a:xfrm>
            <a:off x="147711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37E03CE-E80C-7346-A77C-3D2E42CB5D89}"/>
              </a:ext>
            </a:extLst>
          </p:cNvPr>
          <p:cNvSpPr txBox="1"/>
          <p:nvPr/>
        </p:nvSpPr>
        <p:spPr>
          <a:xfrm>
            <a:off x="94878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8702391-C7CD-474A-AD72-4E4AA66C5907}"/>
              </a:ext>
            </a:extLst>
          </p:cNvPr>
          <p:cNvSpPr txBox="1"/>
          <p:nvPr/>
        </p:nvSpPr>
        <p:spPr>
          <a:xfrm>
            <a:off x="4556472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3262F-96D1-624A-B9AA-BDD237DDAFCB}"/>
              </a:ext>
            </a:extLst>
          </p:cNvPr>
          <p:cNvSpPr txBox="1"/>
          <p:nvPr/>
        </p:nvSpPr>
        <p:spPr>
          <a:xfrm>
            <a:off x="4556472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F1BA53-4723-934D-B6B2-C66E11C01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1260" y="512685"/>
            <a:ext cx="2336800" cy="1841500"/>
          </a:xfrm>
          <a:prstGeom prst="rect">
            <a:avLst/>
          </a:prstGeom>
        </p:spPr>
      </p:pic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E1755803-FDA3-924E-946C-CA7232308635}"/>
              </a:ext>
            </a:extLst>
          </p:cNvPr>
          <p:cNvSpPr/>
          <p:nvPr/>
        </p:nvSpPr>
        <p:spPr>
          <a:xfrm>
            <a:off x="4427984" y="4506838"/>
            <a:ext cx="3816424" cy="201622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32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26228"/>
            <a:ext cx="3682752" cy="1034898"/>
          </a:xfrm>
        </p:spPr>
        <p:txBody>
          <a:bodyPr>
            <a:normAutofit fontScale="90000"/>
          </a:bodyPr>
          <a:lstStyle/>
          <a:p>
            <a:r>
              <a:rPr lang="nl-NL" dirty="0"/>
              <a:t>Waar woont de Inuit?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5536" y="244043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3">
            <a:extLst>
              <a:ext uri="{FF2B5EF4-FFF2-40B4-BE49-F238E27FC236}">
                <a16:creationId xmlns:a16="http://schemas.microsoft.com/office/drawing/2014/main" id="{78AEEEB7-323C-2441-B626-C45E294F6550}"/>
              </a:ext>
            </a:extLst>
          </p:cNvPr>
          <p:cNvSpPr txBox="1">
            <a:spLocks/>
          </p:cNvSpPr>
          <p:nvPr/>
        </p:nvSpPr>
        <p:spPr>
          <a:xfrm>
            <a:off x="8289048" y="451590"/>
            <a:ext cx="720080" cy="71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3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DFAC8B-0325-5E44-B050-9E0DD232404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9E4C2CE-E4BF-FF40-85D9-C7A8172A8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085" y="694612"/>
            <a:ext cx="3327772" cy="168754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03B03E6-F0B5-4342-9EFF-201740ABD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665" y="2763563"/>
            <a:ext cx="2967732" cy="178051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ADA2DE-783C-A64B-912F-4B612D133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772" y="2771555"/>
            <a:ext cx="2967732" cy="18073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D136DE3-186D-8041-98A6-D2D2CD04CF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665" y="4867209"/>
            <a:ext cx="2991060" cy="181406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2AAA732-48FB-7848-BE2A-668C1FB8B3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5772" y="4861996"/>
            <a:ext cx="2991059" cy="1807364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2393B01-F2E8-1247-B224-2ADA3610346A}"/>
              </a:ext>
            </a:extLst>
          </p:cNvPr>
          <p:cNvSpPr txBox="1"/>
          <p:nvPr/>
        </p:nvSpPr>
        <p:spPr>
          <a:xfrm>
            <a:off x="331935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6ED5D52-6CA1-1440-9E40-C1C0B0D5ED22}"/>
              </a:ext>
            </a:extLst>
          </p:cNvPr>
          <p:cNvSpPr txBox="1"/>
          <p:nvPr/>
        </p:nvSpPr>
        <p:spPr>
          <a:xfrm>
            <a:off x="279102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8D96410-324B-8048-86A9-CBD36AD56F07}"/>
              </a:ext>
            </a:extLst>
          </p:cNvPr>
          <p:cNvSpPr txBox="1"/>
          <p:nvPr/>
        </p:nvSpPr>
        <p:spPr>
          <a:xfrm>
            <a:off x="4711599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CF0BEEE-5371-B442-B531-656885C5078E}"/>
              </a:ext>
            </a:extLst>
          </p:cNvPr>
          <p:cNvSpPr txBox="1"/>
          <p:nvPr/>
        </p:nvSpPr>
        <p:spPr>
          <a:xfrm>
            <a:off x="4711599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9703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26228"/>
            <a:ext cx="3682752" cy="1034898"/>
          </a:xfrm>
        </p:spPr>
        <p:txBody>
          <a:bodyPr>
            <a:normAutofit fontScale="90000"/>
          </a:bodyPr>
          <a:lstStyle/>
          <a:p>
            <a:r>
              <a:rPr lang="nl-NL" dirty="0"/>
              <a:t>Waar woont de Inuit?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5536" y="244043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3">
            <a:extLst>
              <a:ext uri="{FF2B5EF4-FFF2-40B4-BE49-F238E27FC236}">
                <a16:creationId xmlns:a16="http://schemas.microsoft.com/office/drawing/2014/main" id="{78AEEEB7-323C-2441-B626-C45E294F6550}"/>
              </a:ext>
            </a:extLst>
          </p:cNvPr>
          <p:cNvSpPr txBox="1">
            <a:spLocks/>
          </p:cNvSpPr>
          <p:nvPr/>
        </p:nvSpPr>
        <p:spPr>
          <a:xfrm>
            <a:off x="8289048" y="451590"/>
            <a:ext cx="720080" cy="71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3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DFAC8B-0325-5E44-B050-9E0DD232404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9E4C2CE-E4BF-FF40-85D9-C7A8172A8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085" y="694612"/>
            <a:ext cx="3327772" cy="168754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03B03E6-F0B5-4342-9EFF-201740ABD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665" y="2763563"/>
            <a:ext cx="2967732" cy="178051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ADA2DE-783C-A64B-912F-4B612D133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772" y="2771555"/>
            <a:ext cx="2967732" cy="18073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D136DE3-186D-8041-98A6-D2D2CD04CF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665" y="4867209"/>
            <a:ext cx="2991060" cy="181406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2AAA732-48FB-7848-BE2A-668C1FB8B3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5772" y="4861996"/>
            <a:ext cx="2991059" cy="1807364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2393B01-F2E8-1247-B224-2ADA3610346A}"/>
              </a:ext>
            </a:extLst>
          </p:cNvPr>
          <p:cNvSpPr txBox="1"/>
          <p:nvPr/>
        </p:nvSpPr>
        <p:spPr>
          <a:xfrm>
            <a:off x="331935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6ED5D52-6CA1-1440-9E40-C1C0B0D5ED22}"/>
              </a:ext>
            </a:extLst>
          </p:cNvPr>
          <p:cNvSpPr txBox="1"/>
          <p:nvPr/>
        </p:nvSpPr>
        <p:spPr>
          <a:xfrm>
            <a:off x="279102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8D96410-324B-8048-86A9-CBD36AD56F07}"/>
              </a:ext>
            </a:extLst>
          </p:cNvPr>
          <p:cNvSpPr txBox="1"/>
          <p:nvPr/>
        </p:nvSpPr>
        <p:spPr>
          <a:xfrm>
            <a:off x="4711599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CF0BEEE-5371-B442-B531-656885C5078E}"/>
              </a:ext>
            </a:extLst>
          </p:cNvPr>
          <p:cNvSpPr txBox="1"/>
          <p:nvPr/>
        </p:nvSpPr>
        <p:spPr>
          <a:xfrm>
            <a:off x="4711599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18896410-5446-A94C-B77C-C61C285A1CB0}"/>
              </a:ext>
            </a:extLst>
          </p:cNvPr>
          <p:cNvSpPr/>
          <p:nvPr/>
        </p:nvSpPr>
        <p:spPr>
          <a:xfrm>
            <a:off x="4572000" y="4730850"/>
            <a:ext cx="3888432" cy="201051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23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845840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woont de Amerikaanse indiaan?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5536" y="2368422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3">
            <a:extLst>
              <a:ext uri="{FF2B5EF4-FFF2-40B4-BE49-F238E27FC236}">
                <a16:creationId xmlns:a16="http://schemas.microsoft.com/office/drawing/2014/main" id="{9C34E4F7-1AF9-E740-80C2-EF50D27A26F1}"/>
              </a:ext>
            </a:extLst>
          </p:cNvPr>
          <p:cNvSpPr txBox="1">
            <a:spLocks/>
          </p:cNvSpPr>
          <p:nvPr/>
        </p:nvSpPr>
        <p:spPr>
          <a:xfrm>
            <a:off x="8289048" y="379582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4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2367506-E1F4-6549-8932-DD84A623FED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0CE2172-9AB1-B144-BF70-83A683FAE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808" y="521776"/>
            <a:ext cx="2624583" cy="1745595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ED62D321-04A7-304E-95F4-88F2852AA135}"/>
              </a:ext>
            </a:extLst>
          </p:cNvPr>
          <p:cNvCxnSpPr/>
          <p:nvPr/>
        </p:nvCxnSpPr>
        <p:spPr>
          <a:xfrm>
            <a:off x="395536" y="244043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D82006-5D23-DE4A-94EB-9953AB8B2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665" y="2763563"/>
            <a:ext cx="2967732" cy="178051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2B2B0E3-924C-B642-B65E-7344085FA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772" y="2771555"/>
            <a:ext cx="2967732" cy="180736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A0BE6CA-715C-FF41-BCF9-B7E9ADC07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665" y="4867209"/>
            <a:ext cx="2991060" cy="181406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5C607A4-71BE-FF4D-A4CA-055564337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5772" y="4861996"/>
            <a:ext cx="2991059" cy="180736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228738E1-076E-1044-AC08-1AE9DC713F1C}"/>
              </a:ext>
            </a:extLst>
          </p:cNvPr>
          <p:cNvSpPr txBox="1"/>
          <p:nvPr/>
        </p:nvSpPr>
        <p:spPr>
          <a:xfrm>
            <a:off x="331935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5E67C2B-7963-6B42-8CCC-0196DD812E16}"/>
              </a:ext>
            </a:extLst>
          </p:cNvPr>
          <p:cNvSpPr txBox="1"/>
          <p:nvPr/>
        </p:nvSpPr>
        <p:spPr>
          <a:xfrm>
            <a:off x="279102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400C550-E7D2-0D41-80A1-6FC4F6FB3D40}"/>
              </a:ext>
            </a:extLst>
          </p:cNvPr>
          <p:cNvSpPr txBox="1"/>
          <p:nvPr/>
        </p:nvSpPr>
        <p:spPr>
          <a:xfrm>
            <a:off x="4711599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ED4FFCF-7CCB-7A4F-8538-29566D2590E2}"/>
              </a:ext>
            </a:extLst>
          </p:cNvPr>
          <p:cNvSpPr txBox="1"/>
          <p:nvPr/>
        </p:nvSpPr>
        <p:spPr>
          <a:xfrm>
            <a:off x="4711599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5761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845840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woont de Amerikaanse indiaan?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5536" y="2368422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3">
            <a:extLst>
              <a:ext uri="{FF2B5EF4-FFF2-40B4-BE49-F238E27FC236}">
                <a16:creationId xmlns:a16="http://schemas.microsoft.com/office/drawing/2014/main" id="{9C34E4F7-1AF9-E740-80C2-EF50D27A26F1}"/>
              </a:ext>
            </a:extLst>
          </p:cNvPr>
          <p:cNvSpPr txBox="1">
            <a:spLocks/>
          </p:cNvSpPr>
          <p:nvPr/>
        </p:nvSpPr>
        <p:spPr>
          <a:xfrm>
            <a:off x="8289048" y="379582"/>
            <a:ext cx="7200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4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2367506-E1F4-6549-8932-DD84A623FED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188640"/>
            <a:ext cx="8735352" cy="2642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0CE2172-9AB1-B144-BF70-83A683FAE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808" y="521776"/>
            <a:ext cx="2624583" cy="1745595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ED62D321-04A7-304E-95F4-88F2852AA135}"/>
              </a:ext>
            </a:extLst>
          </p:cNvPr>
          <p:cNvCxnSpPr/>
          <p:nvPr/>
        </p:nvCxnSpPr>
        <p:spPr>
          <a:xfrm>
            <a:off x="395536" y="2440430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D82006-5D23-DE4A-94EB-9953AB8B2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665" y="2763563"/>
            <a:ext cx="2967732" cy="178051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2B2B0E3-924C-B642-B65E-7344085FA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772" y="2771555"/>
            <a:ext cx="2967732" cy="180736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A0BE6CA-715C-FF41-BCF9-B7E9ADC07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665" y="4867209"/>
            <a:ext cx="2991060" cy="181406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5C607A4-71BE-FF4D-A4CA-055564337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5772" y="4861996"/>
            <a:ext cx="2991059" cy="180736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228738E1-076E-1044-AC08-1AE9DC713F1C}"/>
              </a:ext>
            </a:extLst>
          </p:cNvPr>
          <p:cNvSpPr txBox="1"/>
          <p:nvPr/>
        </p:nvSpPr>
        <p:spPr>
          <a:xfrm>
            <a:off x="331935" y="318639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A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5E67C2B-7963-6B42-8CCC-0196DD812E16}"/>
              </a:ext>
            </a:extLst>
          </p:cNvPr>
          <p:cNvSpPr txBox="1"/>
          <p:nvPr/>
        </p:nvSpPr>
        <p:spPr>
          <a:xfrm>
            <a:off x="279102" y="5416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B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400C550-E7D2-0D41-80A1-6FC4F6FB3D40}"/>
              </a:ext>
            </a:extLst>
          </p:cNvPr>
          <p:cNvSpPr txBox="1"/>
          <p:nvPr/>
        </p:nvSpPr>
        <p:spPr>
          <a:xfrm>
            <a:off x="4711599" y="32156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C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ED4FFCF-7CCB-7A4F-8538-29566D2590E2}"/>
              </a:ext>
            </a:extLst>
          </p:cNvPr>
          <p:cNvSpPr txBox="1"/>
          <p:nvPr/>
        </p:nvSpPr>
        <p:spPr>
          <a:xfrm>
            <a:off x="4711599" y="5416813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/>
              <a:t>D</a:t>
            </a:r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72306A9D-9306-8C4E-985E-41EFF7C232CD}"/>
              </a:ext>
            </a:extLst>
          </p:cNvPr>
          <p:cNvSpPr/>
          <p:nvPr/>
        </p:nvSpPr>
        <p:spPr>
          <a:xfrm>
            <a:off x="539552" y="4509120"/>
            <a:ext cx="3744416" cy="234887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9529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460</Words>
  <Application>Microsoft Macintosh PowerPoint</Application>
  <PresentationFormat>Diavoorstelling (4:3)</PresentationFormat>
  <Paragraphs>228</Paragraphs>
  <Slides>41</Slides>
  <Notes>34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4" baseType="lpstr">
      <vt:lpstr>Arial</vt:lpstr>
      <vt:lpstr>Calibri</vt:lpstr>
      <vt:lpstr>Kantoorthema</vt:lpstr>
      <vt:lpstr>PowerPoint-presentatie</vt:lpstr>
      <vt:lpstr>Waar woont de bij?</vt:lpstr>
      <vt:lpstr>Waar woont de bij?</vt:lpstr>
      <vt:lpstr>Waar woont de mier?</vt:lpstr>
      <vt:lpstr>Waar woont de mier?</vt:lpstr>
      <vt:lpstr>Waar woont de Inuit?</vt:lpstr>
      <vt:lpstr>Waar woont de Inuit?</vt:lpstr>
      <vt:lpstr>Waar woont de Amerikaanse indiaan?</vt:lpstr>
      <vt:lpstr>Waar woont de Amerikaanse indiaan?</vt:lpstr>
      <vt:lpstr>In welk land staat dit gebouw?</vt:lpstr>
      <vt:lpstr>In welk land staat dit gebouw?</vt:lpstr>
      <vt:lpstr>In welk land staat dit gebouw?</vt:lpstr>
      <vt:lpstr>In welk land staat dit gebouw?</vt:lpstr>
      <vt:lpstr>Waarmee kun je dit vogelhuisje bouwen?</vt:lpstr>
      <vt:lpstr>Waarmee kun je dit vogelhuisje bouwen?</vt:lpstr>
      <vt:lpstr>Waarmee kun je dit vogelhuisje bouwen?</vt:lpstr>
      <vt:lpstr>Waarmee kun je dit vogelhuisje bouwen?</vt:lpstr>
      <vt:lpstr>Hoeveel blokjes tel je?</vt:lpstr>
      <vt:lpstr>Hoeveel blokjes tel je?</vt:lpstr>
      <vt:lpstr>Hoeveel blokjes tel je?</vt:lpstr>
      <vt:lpstr>Hoeveel blokjes tel je?</vt:lpstr>
      <vt:lpstr>Welke plattegrond is juist?</vt:lpstr>
      <vt:lpstr>Welke plattegrond is juist?</vt:lpstr>
      <vt:lpstr>Welke plattegrond is juist?</vt:lpstr>
      <vt:lpstr>Welke plattegrond is juist?</vt:lpstr>
      <vt:lpstr>Welke plattegrond hoort bij dit huis?</vt:lpstr>
      <vt:lpstr>Welke plattegrond hoort bij dit huis?</vt:lpstr>
      <vt:lpstr>Welke plattegrond hoort bij dit huis?</vt:lpstr>
      <vt:lpstr>Welke plattegrond hoort bij dit huis?</vt:lpstr>
      <vt:lpstr>Welke is niet hetzelfde?</vt:lpstr>
      <vt:lpstr>Welke is niet hetzelfde?</vt:lpstr>
      <vt:lpstr>Welk bouwsel is hetzelfde?</vt:lpstr>
      <vt:lpstr>Welk bouwsel is hetzelfde?</vt:lpstr>
      <vt:lpstr>Welk bouwsel is hetzelfde?</vt:lpstr>
      <vt:lpstr>Welk bouwsel is hetzelfde?</vt:lpstr>
      <vt:lpstr>PowerPoint-presentatie</vt:lpstr>
      <vt:lpstr>Hoeveel tegels heeft deze gele trap?</vt:lpstr>
      <vt:lpstr>Hoeveel tegels heeft deze gele trap?</vt:lpstr>
      <vt:lpstr>Hoeveel tegels heeft deze gele trap?</vt:lpstr>
      <vt:lpstr>Hoeveel tegels zijn er nodig voor een trap van 5 hoog?</vt:lpstr>
      <vt:lpstr>Hoeveel tegels zijn er nodig voor een trap van 5 hoog?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woont de bij?</dc:title>
  <dc:creator>Stralen</dc:creator>
  <cp:lastModifiedBy>Jonker, V.H. (Vincent)</cp:lastModifiedBy>
  <cp:revision>48</cp:revision>
  <dcterms:created xsi:type="dcterms:W3CDTF">2021-04-18T20:17:44Z</dcterms:created>
  <dcterms:modified xsi:type="dcterms:W3CDTF">2022-02-01T13:39:19Z</dcterms:modified>
</cp:coreProperties>
</file>