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4EC63A-0DCA-43C8-B916-033310E1A4A7}" v="5" dt="2020-11-05T12:01:03.3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ijn Weijermars" userId="e364d0b9-009e-4116-b78a-a86aed516e71" providerId="ADAL" clId="{FF4EC63A-0DCA-43C8-B916-033310E1A4A7}"/>
    <pc:docChg chg="modSld">
      <pc:chgData name="Stijn Weijermars" userId="e364d0b9-009e-4116-b78a-a86aed516e71" providerId="ADAL" clId="{FF4EC63A-0DCA-43C8-B916-033310E1A4A7}" dt="2020-11-05T12:05:00.345" v="64" actId="20577"/>
      <pc:docMkLst>
        <pc:docMk/>
      </pc:docMkLst>
      <pc:sldChg chg="modSp mod">
        <pc:chgData name="Stijn Weijermars" userId="e364d0b9-009e-4116-b78a-a86aed516e71" providerId="ADAL" clId="{FF4EC63A-0DCA-43C8-B916-033310E1A4A7}" dt="2020-11-05T12:05:00.345" v="64" actId="20577"/>
        <pc:sldMkLst>
          <pc:docMk/>
          <pc:sldMk cId="4159768415" sldId="256"/>
        </pc:sldMkLst>
        <pc:spChg chg="mod">
          <ac:chgData name="Stijn Weijermars" userId="e364d0b9-009e-4116-b78a-a86aed516e71" providerId="ADAL" clId="{FF4EC63A-0DCA-43C8-B916-033310E1A4A7}" dt="2020-11-05T12:05:00.345" v="64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Stijn Weijermars" userId="e364d0b9-009e-4116-b78a-a86aed516e71" providerId="ADAL" clId="{FF4EC63A-0DCA-43C8-B916-033310E1A4A7}" dt="2020-11-05T12:01:03.354" v="35" actId="1036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Stijn Weijermars" userId="e364d0b9-009e-4116-b78a-a86aed516e71" providerId="ADAL" clId="{FF4EC63A-0DCA-43C8-B916-033310E1A4A7}" dt="2020-11-05T12:01:16.070" v="39" actId="20577"/>
          <ac:spMkLst>
            <pc:docMk/>
            <pc:sldMk cId="4159768415" sldId="256"/>
            <ac:spMk id="1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5-11-2020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5-11-2020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5-11-2020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5-11-2020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5-11-2020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5-11-2020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5-11-2020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78197" y="800275"/>
            <a:ext cx="3996400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 </a:t>
            </a:r>
            <a:b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100" dirty="0">
                <a:ea typeface="Calibri" pitchFamily="34" charset="0"/>
                <a:cs typeface="Arial" charset="0"/>
              </a:rPr>
              <a:t>Na het doornemen van de bronnen, het volgen van de lessen en het uitvoeren van de opdrachten kun je analyseren op welke markt en doelgroep jouw onderneming zich richt.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78197" y="1846383"/>
            <a:ext cx="3996400" cy="16158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Je maakt een document met daarin:</a:t>
            </a:r>
          </a:p>
          <a:p>
            <a:pPr marL="171450" indent="-171450">
              <a:buFontTx/>
              <a:buChar char="-"/>
            </a:pPr>
            <a:r>
              <a:rPr lang="nl-NL" sz="1100" dirty="0">
                <a:ea typeface="Calibri" pitchFamily="34" charset="0"/>
                <a:cs typeface="Arial" charset="0"/>
              </a:rPr>
              <a:t>Een beschrijving van de markt. Hierin komt duidelijk de marktontwikkeling, concurrenten/collega’s en een SWOT analyse naar voren.</a:t>
            </a:r>
          </a:p>
          <a:p>
            <a:pPr marL="171450" indent="-171450">
              <a:buFontTx/>
              <a:buChar char="-"/>
            </a:pPr>
            <a:r>
              <a:rPr lang="nl-NL" sz="1100" dirty="0">
                <a:ea typeface="Calibri" pitchFamily="34" charset="0"/>
                <a:cs typeface="Arial" charset="0"/>
              </a:rPr>
              <a:t>De bovenstaande analyse is toegepast op de mini onderneming.</a:t>
            </a:r>
          </a:p>
          <a:p>
            <a:pPr marL="171450" indent="-171450">
              <a:buFontTx/>
              <a:buChar char="-"/>
            </a:pPr>
            <a:r>
              <a:rPr lang="nl-NL" sz="1100" dirty="0">
                <a:ea typeface="Calibri" pitchFamily="34" charset="0"/>
                <a:cs typeface="Arial" charset="0"/>
              </a:rPr>
              <a:t>Daarnaast is er een beschrijving gemaakt van de doelgroep. </a:t>
            </a:r>
          </a:p>
          <a:p>
            <a:pPr marL="171450" indent="-171450">
              <a:buFontTx/>
              <a:buChar char="-"/>
            </a:pPr>
            <a:r>
              <a:rPr lang="nl-NL" sz="1100" dirty="0">
                <a:ea typeface="Calibri" pitchFamily="34" charset="0"/>
                <a:cs typeface="Arial" charset="0"/>
              </a:rPr>
              <a:t>De adoptiecurve wordt uitgewerkt toegepast op de mini onderneming.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989461" y="3699308"/>
            <a:ext cx="3996400" cy="144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                                                                                      </a:t>
            </a:r>
          </a:p>
          <a:p>
            <a:pPr>
              <a:buFontTx/>
              <a:buChar char="-"/>
            </a:pPr>
            <a:r>
              <a:rPr lang="nl-NL" sz="1100" dirty="0"/>
              <a:t>Je gaat brainstormen met je groep over welke product of dienst je gaat aanbieden. </a:t>
            </a:r>
          </a:p>
          <a:p>
            <a:pPr>
              <a:buFontTx/>
              <a:buChar char="-"/>
            </a:pPr>
            <a:r>
              <a:rPr lang="nl-NL" sz="1100" dirty="0"/>
              <a:t>Op basis van bronnen bepaal je welke methode je gebruikt om de doelgroep van je onderneming in kaart te brengen. </a:t>
            </a:r>
          </a:p>
          <a:p>
            <a:pPr>
              <a:buFontTx/>
              <a:buChar char="-"/>
            </a:pPr>
            <a:r>
              <a:rPr lang="nl-NL" sz="1100" dirty="0"/>
              <a:t>Aan de hand van deze methode omschrijf je jouw doelgroep(en).</a:t>
            </a:r>
          </a:p>
          <a:p>
            <a:pPr>
              <a:buFontTx/>
              <a:buChar char="-"/>
            </a:pPr>
            <a:r>
              <a:rPr lang="nl-NL" sz="1100" dirty="0"/>
              <a:t>Per doelgroep omschrijf je welke behoeftes er zijn. Deze behoeftes baseer je op betrouwbare bronnen. 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591690" y="676482"/>
            <a:ext cx="3328606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Dit product maak je met je groepje.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lang="nl-NL" sz="1100" dirty="0" err="1"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100" dirty="0">
                <a:cs typeface="Arial" panose="020B0604020202020204" pitchFamily="34" charset="0"/>
              </a:rPr>
              <a:t>Beschrijf in je reflectieverslag hoe je het feedback geven </a:t>
            </a:r>
            <a:r>
              <a:rPr lang="nl-NL" sz="1100">
                <a:cs typeface="Arial" panose="020B0604020202020204" pitchFamily="34" charset="0"/>
              </a:rPr>
              <a:t>ervaren hebt</a:t>
            </a:r>
            <a:r>
              <a:rPr lang="nl-NL" sz="1100" dirty="0">
                <a:cs typeface="Arial" panose="020B0604020202020204" pitchFamily="34" charset="0"/>
              </a:rPr>
              <a:t>.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nl-NL" sz="1100" dirty="0"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100" dirty="0">
                <a:cs typeface="Arial" panose="020B0604020202020204" pitchFamily="34" charset="0"/>
              </a:rPr>
              <a:t>Deadline product: 14 januari 2021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591689" y="2654297"/>
            <a:ext cx="3328606" cy="6001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Lessen doelgroep- en marktanalyse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Zelfwerkuren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591689" y="3379639"/>
            <a:ext cx="3328606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pPr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IBS De wereld en ik</a:t>
            </a:r>
          </a:p>
          <a:p>
            <a:pPr>
              <a:defRPr/>
            </a:pPr>
            <a:endParaRPr lang="nl-NL" sz="1100" dirty="0">
              <a:ea typeface="Calibri" pitchFamily="34" charset="0"/>
              <a:cs typeface="Arial" charset="0"/>
            </a:endParaRPr>
          </a:p>
          <a:p>
            <a:pPr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Presentatie marktanalyse en doelgroep analyse</a:t>
            </a:r>
          </a:p>
        </p:txBody>
      </p:sp>
      <p:sp>
        <p:nvSpPr>
          <p:cNvPr id="12" name="Rechthoek 11"/>
          <p:cNvSpPr/>
          <p:nvPr/>
        </p:nvSpPr>
        <p:spPr>
          <a:xfrm>
            <a:off x="508001" y="6607972"/>
            <a:ext cx="8636000" cy="266389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043424" y="130755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2021_DWI_3_Analyse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617558" y="758200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3175" y="1794786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74692" y="3699397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116250" y="766702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243978" y="3534176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5218022" y="2485020"/>
            <a:ext cx="269390" cy="260485"/>
          </a:xfrm>
          <a:prstGeom prst="rect">
            <a:avLst/>
          </a:prstGeom>
        </p:spPr>
      </p:pic>
      <p:pic>
        <p:nvPicPr>
          <p:cNvPr id="1026" name="Picture 2" descr="Afbeeldingsresultaat voor doelgroepanalyse"/>
          <p:cNvPicPr>
            <a:picLocks noChangeAspect="1" noChangeArrowheads="1"/>
          </p:cNvPicPr>
          <p:nvPr/>
        </p:nvPicPr>
        <p:blipFill>
          <a:blip r:embed="rId10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1677" y="4761134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86C78E-BC92-4C2F-AA31-03EED17436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94FF93F-132C-4847-9F17-C256CC62BDE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2EA7F80-37AC-41FB-A5D9-865E1645A3B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3280</TotalTime>
  <Words>238</Words>
  <Application>Microsoft Office PowerPoint</Application>
  <PresentationFormat>Diavoorstelling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Stijn Weijermars</cp:lastModifiedBy>
  <cp:revision>55</cp:revision>
  <cp:lastPrinted>2014-09-03T06:23:20Z</cp:lastPrinted>
  <dcterms:created xsi:type="dcterms:W3CDTF">2014-08-31T07:53:19Z</dcterms:created>
  <dcterms:modified xsi:type="dcterms:W3CDTF">2020-11-05T12:05:13Z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