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FD99C9-8A79-47AC-AF0A-8839DC2B9B60}" v="2" dt="2023-06-29T07:45:05.4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5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D1BA1780-4714-4129-B34C-EE69E3D77524}"/>
    <pc:docChg chg="modSld">
      <pc:chgData name="Steven Linkels" userId="82b2834b-7373-49b3-b259-2f89722ff704" providerId="ADAL" clId="{D1BA1780-4714-4129-B34C-EE69E3D77524}" dt="2022-11-17T09:43:56.132" v="7" actId="20577"/>
      <pc:docMkLst>
        <pc:docMk/>
      </pc:docMkLst>
      <pc:sldChg chg="modSp mod">
        <pc:chgData name="Steven Linkels" userId="82b2834b-7373-49b3-b259-2f89722ff704" providerId="ADAL" clId="{D1BA1780-4714-4129-B34C-EE69E3D77524}" dt="2022-11-17T09:43:56.132" v="7" actId="20577"/>
        <pc:sldMkLst>
          <pc:docMk/>
          <pc:sldMk cId="1823581371" sldId="256"/>
        </pc:sldMkLst>
        <pc:spChg chg="mod">
          <ac:chgData name="Steven Linkels" userId="82b2834b-7373-49b3-b259-2f89722ff704" providerId="ADAL" clId="{D1BA1780-4714-4129-B34C-EE69E3D77524}" dt="2022-11-17T09:43:56.132" v="7" actId="20577"/>
          <ac:spMkLst>
            <pc:docMk/>
            <pc:sldMk cId="1823581371" sldId="256"/>
            <ac:spMk id="4" creationId="{C779B209-F166-4B90-88E4-729EBC6DF2D0}"/>
          </ac:spMkLst>
        </pc:spChg>
      </pc:sldChg>
    </pc:docChg>
  </pc:docChgLst>
  <pc:docChgLst>
    <pc:chgData name="Steven Linkels" userId="S::s.linkels@yuverta.nl::82b2834b-7373-49b3-b259-2f89722ff704" providerId="AD" clId="Web-{A9AA20EE-8D21-4B45-80A3-A990E83EFEE4}"/>
    <pc:docChg chg="modSld">
      <pc:chgData name="Steven Linkels" userId="S::s.linkels@yuverta.nl::82b2834b-7373-49b3-b259-2f89722ff704" providerId="AD" clId="Web-{A9AA20EE-8D21-4B45-80A3-A990E83EFEE4}" dt="2022-06-27T10:03:06.275" v="0" actId="20577"/>
      <pc:docMkLst>
        <pc:docMk/>
      </pc:docMkLst>
      <pc:sldChg chg="modSp">
        <pc:chgData name="Steven Linkels" userId="S::s.linkels@yuverta.nl::82b2834b-7373-49b3-b259-2f89722ff704" providerId="AD" clId="Web-{A9AA20EE-8D21-4B45-80A3-A990E83EFEE4}" dt="2022-06-27T10:03:06.275" v="0" actId="20577"/>
        <pc:sldMkLst>
          <pc:docMk/>
          <pc:sldMk cId="1823581371" sldId="256"/>
        </pc:sldMkLst>
        <pc:spChg chg="mod">
          <ac:chgData name="Steven Linkels" userId="S::s.linkels@yuverta.nl::82b2834b-7373-49b3-b259-2f89722ff704" providerId="AD" clId="Web-{A9AA20EE-8D21-4B45-80A3-A990E83EFEE4}" dt="2022-06-27T10:03:06.275" v="0" actId="20577"/>
          <ac:spMkLst>
            <pc:docMk/>
            <pc:sldMk cId="1823581371" sldId="256"/>
            <ac:spMk id="4" creationId="{C779B209-F166-4B90-88E4-729EBC6DF2D0}"/>
          </ac:spMkLst>
        </pc:spChg>
      </pc:sldChg>
    </pc:docChg>
  </pc:docChgLst>
  <pc:docChgLst>
    <pc:chgData name="Steven Linkels" userId="82b2834b-7373-49b3-b259-2f89722ff704" providerId="ADAL" clId="{2FD92B25-24B9-4C49-A9CA-D5CFE3BD3AD5}"/>
    <pc:docChg chg="undo custSel modSld">
      <pc:chgData name="Steven Linkels" userId="82b2834b-7373-49b3-b259-2f89722ff704" providerId="ADAL" clId="{2FD92B25-24B9-4C49-A9CA-D5CFE3BD3AD5}" dt="2022-06-20T11:48:32.233" v="514" actId="207"/>
      <pc:docMkLst>
        <pc:docMk/>
      </pc:docMkLst>
      <pc:sldChg chg="modSp mod">
        <pc:chgData name="Steven Linkels" userId="82b2834b-7373-49b3-b259-2f89722ff704" providerId="ADAL" clId="{2FD92B25-24B9-4C49-A9CA-D5CFE3BD3AD5}" dt="2022-06-20T11:48:32.233" v="514" actId="207"/>
        <pc:sldMkLst>
          <pc:docMk/>
          <pc:sldMk cId="1823581371" sldId="256"/>
        </pc:sldMkLst>
        <pc:spChg chg="mod">
          <ac:chgData name="Steven Linkels" userId="82b2834b-7373-49b3-b259-2f89722ff704" providerId="ADAL" clId="{2FD92B25-24B9-4C49-A9CA-D5CFE3BD3AD5}" dt="2022-06-20T11:15:55.138" v="324" actId="20577"/>
          <ac:spMkLst>
            <pc:docMk/>
            <pc:sldMk cId="1823581371" sldId="256"/>
            <ac:spMk id="3" creationId="{073A6E65-31FC-47E9-BC4E-E39FE1636FD3}"/>
          </ac:spMkLst>
        </pc:spChg>
        <pc:spChg chg="mod">
          <ac:chgData name="Steven Linkels" userId="82b2834b-7373-49b3-b259-2f89722ff704" providerId="ADAL" clId="{2FD92B25-24B9-4C49-A9CA-D5CFE3BD3AD5}" dt="2022-06-20T11:48:32.233" v="514" actId="207"/>
          <ac:spMkLst>
            <pc:docMk/>
            <pc:sldMk cId="1823581371" sldId="256"/>
            <ac:spMk id="4" creationId="{C779B209-F166-4B90-88E4-729EBC6DF2D0}"/>
          </ac:spMkLst>
        </pc:spChg>
        <pc:spChg chg="mod">
          <ac:chgData name="Steven Linkels" userId="82b2834b-7373-49b3-b259-2f89722ff704" providerId="ADAL" clId="{2FD92B25-24B9-4C49-A9CA-D5CFE3BD3AD5}" dt="2022-06-20T11:21:04.097" v="469" actId="20577"/>
          <ac:spMkLst>
            <pc:docMk/>
            <pc:sldMk cId="1823581371" sldId="256"/>
            <ac:spMk id="6" creationId="{DEB3F29E-94C5-432A-9036-FB602BDBA9B3}"/>
          </ac:spMkLst>
        </pc:spChg>
        <pc:spChg chg="mod">
          <ac:chgData name="Steven Linkels" userId="82b2834b-7373-49b3-b259-2f89722ff704" providerId="ADAL" clId="{2FD92B25-24B9-4C49-A9CA-D5CFE3BD3AD5}" dt="2022-06-20T11:16:59.943" v="459" actId="6549"/>
          <ac:spMkLst>
            <pc:docMk/>
            <pc:sldMk cId="1823581371" sldId="256"/>
            <ac:spMk id="13" creationId="{0360DF73-E1A2-4A31-A987-3E272A74183E}"/>
          </ac:spMkLst>
        </pc:spChg>
      </pc:sldChg>
    </pc:docChg>
  </pc:docChgLst>
  <pc:docChgLst>
    <pc:chgData name="Mariska Rouw" userId="872e8e21-2a92-4d2b-beaa-5207e885f335" providerId="ADAL" clId="{F09DF9EF-AD2C-D242-8D25-2DEFF8413389}"/>
    <pc:docChg chg="modSld">
      <pc:chgData name="Mariska Rouw" userId="872e8e21-2a92-4d2b-beaa-5207e885f335" providerId="ADAL" clId="{F09DF9EF-AD2C-D242-8D25-2DEFF8413389}" dt="2022-12-05T14:21:34.534" v="3" actId="20577"/>
      <pc:docMkLst>
        <pc:docMk/>
      </pc:docMkLst>
      <pc:sldChg chg="modSp mod">
        <pc:chgData name="Mariska Rouw" userId="872e8e21-2a92-4d2b-beaa-5207e885f335" providerId="ADAL" clId="{F09DF9EF-AD2C-D242-8D25-2DEFF8413389}" dt="2022-12-05T14:21:34.534" v="3" actId="20577"/>
        <pc:sldMkLst>
          <pc:docMk/>
          <pc:sldMk cId="1823581371" sldId="256"/>
        </pc:sldMkLst>
        <pc:spChg chg="mod">
          <ac:chgData name="Mariska Rouw" userId="872e8e21-2a92-4d2b-beaa-5207e885f335" providerId="ADAL" clId="{F09DF9EF-AD2C-D242-8D25-2DEFF8413389}" dt="2022-12-05T14:21:34.534" v="3" actId="20577"/>
          <ac:spMkLst>
            <pc:docMk/>
            <pc:sldMk cId="1823581371" sldId="256"/>
            <ac:spMk id="6" creationId="{DEB3F29E-94C5-432A-9036-FB602BDBA9B3}"/>
          </ac:spMkLst>
        </pc:spChg>
      </pc:sldChg>
    </pc:docChg>
  </pc:docChgLst>
  <pc:docChgLst>
    <pc:chgData name="Steven Linkels" userId="82b2834b-7373-49b3-b259-2f89722ff704" providerId="ADAL" clId="{4CFD99C9-8A79-47AC-AF0A-8839DC2B9B60}"/>
    <pc:docChg chg="modSld">
      <pc:chgData name="Steven Linkels" userId="82b2834b-7373-49b3-b259-2f89722ff704" providerId="ADAL" clId="{4CFD99C9-8A79-47AC-AF0A-8839DC2B9B60}" dt="2023-06-29T07:45:07.901" v="17" actId="20577"/>
      <pc:docMkLst>
        <pc:docMk/>
      </pc:docMkLst>
      <pc:sldChg chg="modSp mod">
        <pc:chgData name="Steven Linkels" userId="82b2834b-7373-49b3-b259-2f89722ff704" providerId="ADAL" clId="{4CFD99C9-8A79-47AC-AF0A-8839DC2B9B60}" dt="2023-06-29T07:45:07.901" v="17" actId="20577"/>
        <pc:sldMkLst>
          <pc:docMk/>
          <pc:sldMk cId="1823581371" sldId="256"/>
        </pc:sldMkLst>
        <pc:spChg chg="mod">
          <ac:chgData name="Steven Linkels" userId="82b2834b-7373-49b3-b259-2f89722ff704" providerId="ADAL" clId="{4CFD99C9-8A79-47AC-AF0A-8839DC2B9B60}" dt="2023-06-29T07:45:07.901" v="17" actId="20577"/>
          <ac:spMkLst>
            <pc:docMk/>
            <pc:sldMk cId="1823581371" sldId="256"/>
            <ac:spMk id="4" creationId="{C779B209-F166-4B90-88E4-729EBC6DF2D0}"/>
          </ac:spMkLst>
        </pc:spChg>
        <pc:spChg chg="mod">
          <ac:chgData name="Steven Linkels" userId="82b2834b-7373-49b3-b259-2f89722ff704" providerId="ADAL" clId="{4CFD99C9-8A79-47AC-AF0A-8839DC2B9B60}" dt="2023-06-29T07:34:54.514" v="5" actId="20577"/>
          <ac:spMkLst>
            <pc:docMk/>
            <pc:sldMk cId="1823581371" sldId="256"/>
            <ac:spMk id="6" creationId="{DEB3F29E-94C5-432A-9036-FB602BDBA9B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6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6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5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4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2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29-6-2023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83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29-6-2023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9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29-6-2023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93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7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29-6-2023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79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29-6-2023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53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hyperlink" Target="https://nl.wikihow.com/Een-storyboard-maken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https://www.storyboardthat.com/nl" TargetMode="External"/><Relationship Id="rId5" Type="http://schemas.openxmlformats.org/officeDocument/2006/relationships/image" Target="../media/image4.png"/><Relationship Id="rId10" Type="http://schemas.openxmlformats.org/officeDocument/2006/relationships/hyperlink" Target="https://www.milieucentraal.nl/bewust-winkelen/keurmerken/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eurmerk - L1">
            <a:extLst>
              <a:ext uri="{FF2B5EF4-FFF2-40B4-BE49-F238E27FC236}">
                <a16:creationId xmlns:a16="http://schemas.microsoft.com/office/drawing/2014/main" id="{D1ECEBCD-20C3-447D-8BDB-E30C24E847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26" r="15649"/>
          <a:stretch/>
        </p:blipFill>
        <p:spPr bwMode="auto">
          <a:xfrm>
            <a:off x="6926592" y="4459893"/>
            <a:ext cx="2063395" cy="1770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50D01361-4BBE-4048-BDBB-11A5763B9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120" y="752341"/>
            <a:ext cx="4811470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Leerdoel(en)</a:t>
            </a:r>
            <a:b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200" dirty="0">
                <a:ea typeface="Calibri" pitchFamily="34" charset="0"/>
                <a:cs typeface="Arial" charset="0"/>
              </a:rPr>
              <a:t>Je kunt uitleggen wat kwaliteitsnormen zijn.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Je kunt uitleggen wat keurmerken zijn.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Je kunt benoemen welke kwaliteitsnormen en keurmerken er zijn voor verschillende ondernemingen.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73A6E65-31FC-47E9-BC4E-E39FE1636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219" y="1850190"/>
            <a:ext cx="4803371" cy="21236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1. Een leerzaam filmpje van maximaal 5 minuten voor mensen in je eigen doelgroep over de meest voorkomende kwaliteitsnormen en keurmerken. In het filmpje komt minimaal aan bod: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Wat zijn de 5 meest voorkomende kwaliteitsnormen en 5 meest voorkomende keurmerken?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Waarom zijn deze van belang?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Welke keurmerken en kwaliteitsnormen komen voor jullie eigen minionderneming aan bod?</a:t>
            </a:r>
          </a:p>
          <a:p>
            <a:endParaRPr lang="nl-NL" sz="1200" dirty="0">
              <a:ea typeface="Calibri" pitchFamily="34" charset="0"/>
              <a:cs typeface="Arial" charset="0"/>
            </a:endParaRPr>
          </a:p>
          <a:p>
            <a:r>
              <a:rPr lang="nl-NL" sz="1200" dirty="0">
                <a:ea typeface="Calibri" pitchFamily="34" charset="0"/>
                <a:cs typeface="Arial" charset="0"/>
              </a:rPr>
              <a:t>2. Het script + storyboard van het filmpje als document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779B209-F166-4B90-88E4-729EBC6DF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4502" y="804665"/>
            <a:ext cx="4811469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Samenwerken	</a:t>
            </a:r>
            <a:r>
              <a:rPr lang="nl-NL" sz="1100" b="1" dirty="0">
                <a:ea typeface="Calibri" pitchFamily="34" charset="0"/>
                <a:cs typeface="Arial" charset="0"/>
              </a:rPr>
              <a:t>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Dit product maak je met je groepje.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Lever je product in via Teams.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Je wordt in een feedback </a:t>
            </a:r>
            <a:r>
              <a:rPr lang="nl-NL" sz="1200" dirty="0" err="1"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 groepje geplaatst.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Geef feedback op de producten van anderen en ontvang feedback op je eigen product.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200" dirty="0"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 panose="020B0604020202020204" pitchFamily="34" charset="0"/>
              </a:rPr>
              <a:t>Deadline product: 8 januari 2024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/>
              </a:rPr>
              <a:t>Feedback </a:t>
            </a:r>
            <a:r>
              <a:rPr lang="nl-NL" sz="1200" dirty="0" err="1">
                <a:cs typeface="Arial"/>
              </a:rPr>
              <a:t>friends</a:t>
            </a:r>
            <a:r>
              <a:rPr lang="nl-NL" sz="1200" dirty="0">
                <a:cs typeface="Arial"/>
              </a:rPr>
              <a:t> bijeenkomst</a:t>
            </a:r>
            <a:r>
              <a:rPr lang="nl-NL" sz="1200">
                <a:cs typeface="Arial"/>
              </a:rPr>
              <a:t>: 12 </a:t>
            </a:r>
            <a:r>
              <a:rPr lang="nl-NL" sz="1200" dirty="0">
                <a:cs typeface="Arial"/>
              </a:rPr>
              <a:t>januari 2024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45D6F9A-6722-488F-91E5-B32B0607B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061" y="2682063"/>
            <a:ext cx="483091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Projecturen</a:t>
            </a:r>
          </a:p>
        </p:txBody>
      </p:sp>
      <p:sp>
        <p:nvSpPr>
          <p:cNvPr id="6" name="Rechthoek 1">
            <a:extLst>
              <a:ext uri="{FF2B5EF4-FFF2-40B4-BE49-F238E27FC236}">
                <a16:creationId xmlns:a16="http://schemas.microsoft.com/office/drawing/2014/main" id="{DEB3F29E-94C5-432A-9036-FB602BDBA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163" y="141241"/>
            <a:ext cx="96330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>
                <a:latin typeface="Calibri" pitchFamily="34" charset="0"/>
              </a:rPr>
              <a:t>2324 DWI TP3 </a:t>
            </a:r>
            <a:r>
              <a:rPr lang="nl-NL" sz="2800" dirty="0">
                <a:latin typeface="Calibri" pitchFamily="34" charset="0"/>
              </a:rPr>
              <a:t>Kwaliteitsnormen en keurmerken 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664C0D06-1E7F-4F9E-AC66-96F7E7CFDC1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568170" y="769268"/>
            <a:ext cx="379749" cy="52322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579B766-5EC8-4347-8FBF-A9DC21D77A68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0720" y="2051997"/>
            <a:ext cx="371672" cy="453566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F02E6570-E4D3-4F36-9848-4A0A81D99179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3414" y="3804856"/>
            <a:ext cx="379749" cy="593691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771060C8-A35B-4663-9AD1-5F92CE92F1FA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83634" y="919973"/>
            <a:ext cx="500104" cy="340980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FAFDE859-4CEE-43C2-89DC-D60B750C723D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40780" y="3390019"/>
            <a:ext cx="385812" cy="374944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52805CD2-0421-4B91-AD3A-45A1210E1A57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6483634" y="2551886"/>
            <a:ext cx="385812" cy="373059"/>
          </a:xfrm>
          <a:prstGeom prst="rect">
            <a:avLst/>
          </a:prstGeom>
        </p:spPr>
      </p:pic>
      <p:sp>
        <p:nvSpPr>
          <p:cNvPr id="13" name="Rectangle 5">
            <a:extLst>
              <a:ext uri="{FF2B5EF4-FFF2-40B4-BE49-F238E27FC236}">
                <a16:creationId xmlns:a16="http://schemas.microsoft.com/office/drawing/2014/main" id="{0360DF73-E1A2-4A31-A987-3E272A741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220" y="4156817"/>
            <a:ext cx="4803372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Leerpad</a:t>
            </a:r>
            <a:endParaRPr lang="nl-NL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Je gaat onderzoek doen naar kwaliteitsnormen en keurmerken.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Schrijf in jullie eigen woorden op welke kwaliteitsnormen en/of keurmerken passend zijn voor jullie eigen onderneming.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Maak een ‘storyboard’ voor jullie filmpje, wat willen jullie laten zien?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Zorg voor de juiste omgeving en materialen.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Film de verschillende scenes die jullie bedacht hebben.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Verwerk de verschillende filmfragmenten tot een representatief en informatief filmpje.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Deel het filmpje en het tekstdocument in teams.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</a:t>
            </a:r>
            <a:endParaRPr lang="nl-NL" sz="1100" dirty="0">
              <a:ea typeface="Calibri" pitchFamily="34" charset="0"/>
              <a:cs typeface="Arial" charset="0"/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97062B89-D718-4D1E-BF95-821E49DB9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062" y="3359133"/>
            <a:ext cx="4830909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10"/>
              </a:rPr>
              <a:t>https://www.milieucentraal.nl/bewust-winkelen/keurmerken/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11"/>
              </a:rPr>
              <a:t>https://www.storyboardthat.com/nl</a:t>
            </a:r>
            <a:r>
              <a:rPr lang="nl-NL" sz="1200" dirty="0">
                <a:ea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12"/>
              </a:rPr>
              <a:t>https://nl.wikihow.com/Een-storyboard-maken</a:t>
            </a:r>
            <a:r>
              <a:rPr lang="nl-NL" sz="1200" dirty="0">
                <a:ea typeface="Calibri" pitchFamily="34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EB010B-F141-48EA-B11A-E5434C2D86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560113F-FEF3-4967-ADB0-0B0BF93CBD80}">
  <ds:schemaRefs>
    <ds:schemaRef ds:uri="2c4f0c93-2979-4f27-aab2-70de95932352"/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c6f82ce1-f6df-49a5-8b49-cf8409a27aa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97EF2FF-33A4-4AFE-AF62-454BF368E8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282</Words>
  <Application>Microsoft Office PowerPoint</Application>
  <PresentationFormat>Breedbeeld</PresentationFormat>
  <Paragraphs>33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Steven Linkels</cp:lastModifiedBy>
  <cp:revision>8</cp:revision>
  <dcterms:created xsi:type="dcterms:W3CDTF">2021-08-08T18:39:46Z</dcterms:created>
  <dcterms:modified xsi:type="dcterms:W3CDTF">2023-06-29T07:45:14Z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MediaServiceImageTags">
    <vt:lpwstr/>
  </property>
</Properties>
</file>