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68" r:id="rId5"/>
    <p:sldId id="317" r:id="rId6"/>
    <p:sldId id="258" r:id="rId7"/>
    <p:sldId id="271" r:id="rId8"/>
    <p:sldId id="363" r:id="rId9"/>
    <p:sldId id="267" r:id="rId10"/>
    <p:sldId id="369" r:id="rId11"/>
    <p:sldId id="362" r:id="rId12"/>
    <p:sldId id="359" r:id="rId13"/>
    <p:sldId id="358" r:id="rId14"/>
    <p:sldId id="370" r:id="rId15"/>
    <p:sldId id="259" r:id="rId16"/>
    <p:sldId id="260" r:id="rId17"/>
    <p:sldId id="261" r:id="rId18"/>
    <p:sldId id="262" r:id="rId19"/>
    <p:sldId id="263" r:id="rId20"/>
    <p:sldId id="264" r:id="rId21"/>
    <p:sldId id="265" r:id="rId22"/>
    <p:sldId id="266" r:id="rId23"/>
    <p:sldId id="270" r:id="rId24"/>
    <p:sldId id="357" r:id="rId25"/>
    <p:sldId id="361" r:id="rId26"/>
    <p:sldId id="351" r:id="rId27"/>
    <p:sldId id="364" r:id="rId28"/>
    <p:sldId id="256" r:id="rId29"/>
    <p:sldId id="32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D75E8-8C10-43A4-9654-F97F8C7CB0BE}" v="89" dt="2023-04-20T08:14:14.6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ECED75E8-8C10-43A4-9654-F97F8C7CB0BE}"/>
    <pc:docChg chg="undo redo custSel addSld delSld modSld sldOrd">
      <pc:chgData name="Thomas Noordeloos" userId="df9f46e9-7760-4f6a-814f-9e8180d7b46a" providerId="ADAL" clId="{ECED75E8-8C10-43A4-9654-F97F8C7CB0BE}" dt="2023-04-20T09:09:19.572" v="1855" actId="47"/>
      <pc:docMkLst>
        <pc:docMk/>
      </pc:docMkLst>
      <pc:sldChg chg="add del setBg">
        <pc:chgData name="Thomas Noordeloos" userId="df9f46e9-7760-4f6a-814f-9e8180d7b46a" providerId="ADAL" clId="{ECED75E8-8C10-43A4-9654-F97F8C7CB0BE}" dt="2023-04-20T08:14:14.643" v="1830"/>
        <pc:sldMkLst>
          <pc:docMk/>
          <pc:sldMk cId="0" sldId="256"/>
        </pc:sldMkLst>
      </pc:sldChg>
      <pc:sldChg chg="modSp mod">
        <pc:chgData name="Thomas Noordeloos" userId="df9f46e9-7760-4f6a-814f-9e8180d7b46a" providerId="ADAL" clId="{ECED75E8-8C10-43A4-9654-F97F8C7CB0BE}" dt="2023-04-19T14:59:55.937" v="124" actId="108"/>
        <pc:sldMkLst>
          <pc:docMk/>
          <pc:sldMk cId="1914404811" sldId="258"/>
        </pc:sldMkLst>
        <pc:spChg chg="mod">
          <ac:chgData name="Thomas Noordeloos" userId="df9f46e9-7760-4f6a-814f-9e8180d7b46a" providerId="ADAL" clId="{ECED75E8-8C10-43A4-9654-F97F8C7CB0BE}" dt="2023-04-19T14:57:54.712" v="74" actId="2711"/>
          <ac:spMkLst>
            <pc:docMk/>
            <pc:sldMk cId="1914404811" sldId="258"/>
            <ac:spMk id="4" creationId="{7E256807-68E5-45A0-8DD0-5696A7E4E94A}"/>
          </ac:spMkLst>
        </pc:spChg>
        <pc:spChg chg="mod">
          <ac:chgData name="Thomas Noordeloos" userId="df9f46e9-7760-4f6a-814f-9e8180d7b46a" providerId="ADAL" clId="{ECED75E8-8C10-43A4-9654-F97F8C7CB0BE}" dt="2023-04-19T14:59:55.937" v="124" actId="108"/>
          <ac:spMkLst>
            <pc:docMk/>
            <pc:sldMk cId="1914404811" sldId="258"/>
            <ac:spMk id="10" creationId="{60253159-9685-4938-B8A7-8D90D4ABB2F1}"/>
          </ac:spMkLst>
        </pc:spChg>
        <pc:spChg chg="mod">
          <ac:chgData name="Thomas Noordeloos" userId="df9f46e9-7760-4f6a-814f-9e8180d7b46a" providerId="ADAL" clId="{ECED75E8-8C10-43A4-9654-F97F8C7CB0BE}" dt="2023-04-19T14:59:07.657" v="89" actId="20577"/>
          <ac:spMkLst>
            <pc:docMk/>
            <pc:sldMk cId="1914404811" sldId="258"/>
            <ac:spMk id="12" creationId="{D1988CA8-35AF-4124-A9A8-779FEB52450C}"/>
          </ac:spMkLst>
        </pc:spChg>
      </pc:sldChg>
      <pc:sldChg chg="modSp mod">
        <pc:chgData name="Thomas Noordeloos" userId="df9f46e9-7760-4f6a-814f-9e8180d7b46a" providerId="ADAL" clId="{ECED75E8-8C10-43A4-9654-F97F8C7CB0BE}" dt="2023-04-20T07:32:23.195" v="927" actId="13926"/>
        <pc:sldMkLst>
          <pc:docMk/>
          <pc:sldMk cId="2052387474" sldId="260"/>
        </pc:sldMkLst>
        <pc:spChg chg="mod">
          <ac:chgData name="Thomas Noordeloos" userId="df9f46e9-7760-4f6a-814f-9e8180d7b46a" providerId="ADAL" clId="{ECED75E8-8C10-43A4-9654-F97F8C7CB0BE}" dt="2023-04-20T07:32:23.195" v="927" actId="13926"/>
          <ac:spMkLst>
            <pc:docMk/>
            <pc:sldMk cId="2052387474" sldId="260"/>
            <ac:spMk id="13" creationId="{00000000-0000-0000-0000-000000000000}"/>
          </ac:spMkLst>
        </pc:spChg>
      </pc:sldChg>
      <pc:sldChg chg="modSp mod">
        <pc:chgData name="Thomas Noordeloos" userId="df9f46e9-7760-4f6a-814f-9e8180d7b46a" providerId="ADAL" clId="{ECED75E8-8C10-43A4-9654-F97F8C7CB0BE}" dt="2023-04-20T07:34:06.561" v="1031" actId="20577"/>
        <pc:sldMkLst>
          <pc:docMk/>
          <pc:sldMk cId="2898902124" sldId="261"/>
        </pc:sldMkLst>
        <pc:spChg chg="mod">
          <ac:chgData name="Thomas Noordeloos" userId="df9f46e9-7760-4f6a-814f-9e8180d7b46a" providerId="ADAL" clId="{ECED75E8-8C10-43A4-9654-F97F8C7CB0BE}" dt="2023-04-20T07:34:06.561" v="1031" actId="20577"/>
          <ac:spMkLst>
            <pc:docMk/>
            <pc:sldMk cId="2898902124" sldId="261"/>
            <ac:spMk id="16" creationId="{00000000-0000-0000-0000-000000000000}"/>
          </ac:spMkLst>
        </pc:spChg>
      </pc:sldChg>
      <pc:sldChg chg="addSp delSp modSp mod delAnim">
        <pc:chgData name="Thomas Noordeloos" userId="df9f46e9-7760-4f6a-814f-9e8180d7b46a" providerId="ADAL" clId="{ECED75E8-8C10-43A4-9654-F97F8C7CB0BE}" dt="2023-04-19T15:08:25.238" v="151" actId="1076"/>
        <pc:sldMkLst>
          <pc:docMk/>
          <pc:sldMk cId="3837233817" sldId="267"/>
        </pc:sldMkLst>
        <pc:spChg chg="del">
          <ac:chgData name="Thomas Noordeloos" userId="df9f46e9-7760-4f6a-814f-9e8180d7b46a" providerId="ADAL" clId="{ECED75E8-8C10-43A4-9654-F97F8C7CB0BE}" dt="2023-04-19T15:07:12.963" v="144" actId="478"/>
          <ac:spMkLst>
            <pc:docMk/>
            <pc:sldMk cId="3837233817" sldId="267"/>
            <ac:spMk id="3" creationId="{D8F0B278-3D0D-4BF2-B2DD-DF967B3CCD21}"/>
          </ac:spMkLst>
        </pc:spChg>
        <pc:spChg chg="del">
          <ac:chgData name="Thomas Noordeloos" userId="df9f46e9-7760-4f6a-814f-9e8180d7b46a" providerId="ADAL" clId="{ECED75E8-8C10-43A4-9654-F97F8C7CB0BE}" dt="2023-04-19T15:07:12.963" v="144" actId="478"/>
          <ac:spMkLst>
            <pc:docMk/>
            <pc:sldMk cId="3837233817" sldId="267"/>
            <ac:spMk id="4" creationId="{2007B767-8DF3-4BA8-98A8-90C1382DFA26}"/>
          </ac:spMkLst>
        </pc:spChg>
        <pc:picChg chg="del">
          <ac:chgData name="Thomas Noordeloos" userId="df9f46e9-7760-4f6a-814f-9e8180d7b46a" providerId="ADAL" clId="{ECED75E8-8C10-43A4-9654-F97F8C7CB0BE}" dt="2023-04-19T15:07:11.436" v="143" actId="478"/>
          <ac:picMkLst>
            <pc:docMk/>
            <pc:sldMk cId="3837233817" sldId="267"/>
            <ac:picMk id="2" creationId="{C48927B7-D898-417E-A899-69E0A7D9E48A}"/>
          </ac:picMkLst>
        </pc:picChg>
        <pc:picChg chg="add mod">
          <ac:chgData name="Thomas Noordeloos" userId="df9f46e9-7760-4f6a-814f-9e8180d7b46a" providerId="ADAL" clId="{ECED75E8-8C10-43A4-9654-F97F8C7CB0BE}" dt="2023-04-19T15:08:25.238" v="151" actId="1076"/>
          <ac:picMkLst>
            <pc:docMk/>
            <pc:sldMk cId="3837233817" sldId="267"/>
            <ac:picMk id="2050" creationId="{FAD3CF31-6458-7FB8-5F8B-30075BDA24DB}"/>
          </ac:picMkLst>
        </pc:picChg>
      </pc:sldChg>
      <pc:sldChg chg="addSp delSp modSp del mod">
        <pc:chgData name="Thomas Noordeloos" userId="df9f46e9-7760-4f6a-814f-9e8180d7b46a" providerId="ADAL" clId="{ECED75E8-8C10-43A4-9654-F97F8C7CB0BE}" dt="2023-04-19T15:09:01.292" v="157" actId="47"/>
        <pc:sldMkLst>
          <pc:docMk/>
          <pc:sldMk cId="2214028025" sldId="269"/>
        </pc:sldMkLst>
        <pc:spChg chg="del mod">
          <ac:chgData name="Thomas Noordeloos" userId="df9f46e9-7760-4f6a-814f-9e8180d7b46a" providerId="ADAL" clId="{ECED75E8-8C10-43A4-9654-F97F8C7CB0BE}" dt="2023-04-19T15:08:54.295" v="155" actId="478"/>
          <ac:spMkLst>
            <pc:docMk/>
            <pc:sldMk cId="2214028025" sldId="269"/>
            <ac:spMk id="2" creationId="{20AC0294-1AB5-4C40-936F-1851C3666EB4}"/>
          </ac:spMkLst>
        </pc:spChg>
        <pc:spChg chg="del">
          <ac:chgData name="Thomas Noordeloos" userId="df9f46e9-7760-4f6a-814f-9e8180d7b46a" providerId="ADAL" clId="{ECED75E8-8C10-43A4-9654-F97F8C7CB0BE}" dt="2023-04-19T15:08:52.564" v="153" actId="478"/>
          <ac:spMkLst>
            <pc:docMk/>
            <pc:sldMk cId="2214028025" sldId="269"/>
            <ac:spMk id="4" creationId="{4619E2B5-57D3-4B93-B9D6-66A19555D9A2}"/>
          </ac:spMkLst>
        </pc:spChg>
        <pc:spChg chg="add mod">
          <ac:chgData name="Thomas Noordeloos" userId="df9f46e9-7760-4f6a-814f-9e8180d7b46a" providerId="ADAL" clId="{ECED75E8-8C10-43A4-9654-F97F8C7CB0BE}" dt="2023-04-19T15:08:54.295" v="155" actId="478"/>
          <ac:spMkLst>
            <pc:docMk/>
            <pc:sldMk cId="2214028025" sldId="269"/>
            <ac:spMk id="6" creationId="{2F897520-B7C8-52A2-CD59-8B1BCFC772BE}"/>
          </ac:spMkLst>
        </pc:spChg>
        <pc:picChg chg="del">
          <ac:chgData name="Thomas Noordeloos" userId="df9f46e9-7760-4f6a-814f-9e8180d7b46a" providerId="ADAL" clId="{ECED75E8-8C10-43A4-9654-F97F8C7CB0BE}" dt="2023-04-19T15:08:49.096" v="152" actId="478"/>
          <ac:picMkLst>
            <pc:docMk/>
            <pc:sldMk cId="2214028025" sldId="269"/>
            <ac:picMk id="3" creationId="{1E5193C0-450C-4093-BA52-9808FE53EBFF}"/>
          </ac:picMkLst>
        </pc:picChg>
      </pc:sldChg>
      <pc:sldChg chg="addSp delSp modSp mod">
        <pc:chgData name="Thomas Noordeloos" userId="df9f46e9-7760-4f6a-814f-9e8180d7b46a" providerId="ADAL" clId="{ECED75E8-8C10-43A4-9654-F97F8C7CB0BE}" dt="2023-04-20T09:08:07.750" v="1853" actId="20577"/>
        <pc:sldMkLst>
          <pc:docMk/>
          <pc:sldMk cId="1146596296" sldId="270"/>
        </pc:sldMkLst>
        <pc:spChg chg="mod">
          <ac:chgData name="Thomas Noordeloos" userId="df9f46e9-7760-4f6a-814f-9e8180d7b46a" providerId="ADAL" clId="{ECED75E8-8C10-43A4-9654-F97F8C7CB0BE}" dt="2023-04-20T09:08:07.750" v="1853" actId="20577"/>
          <ac:spMkLst>
            <pc:docMk/>
            <pc:sldMk cId="1146596296" sldId="270"/>
            <ac:spMk id="2" creationId="{A6E55455-AA1C-4984-98F4-AF60B2B74400}"/>
          </ac:spMkLst>
        </pc:spChg>
        <pc:graphicFrameChg chg="del">
          <ac:chgData name="Thomas Noordeloos" userId="df9f46e9-7760-4f6a-814f-9e8180d7b46a" providerId="ADAL" clId="{ECED75E8-8C10-43A4-9654-F97F8C7CB0BE}" dt="2023-04-20T07:35:42.808" v="1032" actId="478"/>
          <ac:graphicFrameMkLst>
            <pc:docMk/>
            <pc:sldMk cId="1146596296" sldId="270"/>
            <ac:graphicFrameMk id="3" creationId="{FFDAF152-9DB9-43A3-8454-F9933192737D}"/>
          </ac:graphicFrameMkLst>
        </pc:graphicFrameChg>
        <pc:graphicFrameChg chg="add del mod modGraphic">
          <ac:chgData name="Thomas Noordeloos" userId="df9f46e9-7760-4f6a-814f-9e8180d7b46a" providerId="ADAL" clId="{ECED75E8-8C10-43A4-9654-F97F8C7CB0BE}" dt="2023-04-20T07:37:51.953" v="1068" actId="478"/>
          <ac:graphicFrameMkLst>
            <pc:docMk/>
            <pc:sldMk cId="1146596296" sldId="270"/>
            <ac:graphicFrameMk id="4" creationId="{733FF36B-4572-62EA-B44C-8496C38BBBB6}"/>
          </ac:graphicFrameMkLst>
        </pc:graphicFrameChg>
        <pc:graphicFrameChg chg="add mod modGraphic">
          <ac:chgData name="Thomas Noordeloos" userId="df9f46e9-7760-4f6a-814f-9e8180d7b46a" providerId="ADAL" clId="{ECED75E8-8C10-43A4-9654-F97F8C7CB0BE}" dt="2023-04-20T07:38:56.491" v="1086" actId="14734"/>
          <ac:graphicFrameMkLst>
            <pc:docMk/>
            <pc:sldMk cId="1146596296" sldId="270"/>
            <ac:graphicFrameMk id="5" creationId="{021CEEAF-BAB8-2A08-26C3-BF65709B47E1}"/>
          </ac:graphicFrameMkLst>
        </pc:graphicFrameChg>
      </pc:sldChg>
      <pc:sldChg chg="addSp delSp modSp mod">
        <pc:chgData name="Thomas Noordeloos" userId="df9f46e9-7760-4f6a-814f-9e8180d7b46a" providerId="ADAL" clId="{ECED75E8-8C10-43A4-9654-F97F8C7CB0BE}" dt="2023-04-19T15:08:12.502" v="150" actId="14826"/>
        <pc:sldMkLst>
          <pc:docMk/>
          <pc:sldMk cId="1439174336" sldId="271"/>
        </pc:sldMkLst>
        <pc:picChg chg="mod">
          <ac:chgData name="Thomas Noordeloos" userId="df9f46e9-7760-4f6a-814f-9e8180d7b46a" providerId="ADAL" clId="{ECED75E8-8C10-43A4-9654-F97F8C7CB0BE}" dt="2023-04-19T15:07:50.891" v="149" actId="14826"/>
          <ac:picMkLst>
            <pc:docMk/>
            <pc:sldMk cId="1439174336" sldId="271"/>
            <ac:picMk id="2" creationId="{1FCFA10D-BD5B-4CC5-BE92-55DC13F0861C}"/>
          </ac:picMkLst>
        </pc:picChg>
        <pc:picChg chg="mod">
          <ac:chgData name="Thomas Noordeloos" userId="df9f46e9-7760-4f6a-814f-9e8180d7b46a" providerId="ADAL" clId="{ECED75E8-8C10-43A4-9654-F97F8C7CB0BE}" dt="2023-04-19T15:02:54.012" v="131" actId="14826"/>
          <ac:picMkLst>
            <pc:docMk/>
            <pc:sldMk cId="1439174336" sldId="271"/>
            <ac:picMk id="3" creationId="{56E1CD71-6162-4DF0-8CBB-ACF86340E518}"/>
          </ac:picMkLst>
        </pc:picChg>
        <pc:picChg chg="mod">
          <ac:chgData name="Thomas Noordeloos" userId="df9f46e9-7760-4f6a-814f-9e8180d7b46a" providerId="ADAL" clId="{ECED75E8-8C10-43A4-9654-F97F8C7CB0BE}" dt="2023-04-19T15:08:12.502" v="150" actId="14826"/>
          <ac:picMkLst>
            <pc:docMk/>
            <pc:sldMk cId="1439174336" sldId="271"/>
            <ac:picMk id="4" creationId="{545DDA52-23B3-4A70-AF42-9F1329AC5DED}"/>
          </ac:picMkLst>
        </pc:picChg>
        <pc:picChg chg="mod">
          <ac:chgData name="Thomas Noordeloos" userId="df9f46e9-7760-4f6a-814f-9e8180d7b46a" providerId="ADAL" clId="{ECED75E8-8C10-43A4-9654-F97F8C7CB0BE}" dt="2023-04-19T15:04:24.329" v="137" actId="14826"/>
          <ac:picMkLst>
            <pc:docMk/>
            <pc:sldMk cId="1439174336" sldId="271"/>
            <ac:picMk id="5" creationId="{7A3994A3-05E1-421E-891B-6B33C52B7FFF}"/>
          </ac:picMkLst>
        </pc:picChg>
        <pc:picChg chg="add del mod">
          <ac:chgData name="Thomas Noordeloos" userId="df9f46e9-7760-4f6a-814f-9e8180d7b46a" providerId="ADAL" clId="{ECED75E8-8C10-43A4-9654-F97F8C7CB0BE}" dt="2023-04-19T15:04:21.576" v="136" actId="21"/>
          <ac:picMkLst>
            <pc:docMk/>
            <pc:sldMk cId="1439174336" sldId="271"/>
            <ac:picMk id="1026" creationId="{B88649AE-CAB4-8F05-82AB-DA2946CA2AAA}"/>
          </ac:picMkLst>
        </pc:picChg>
      </pc:sldChg>
      <pc:sldChg chg="modSp mod ord">
        <pc:chgData name="Thomas Noordeloos" userId="df9f46e9-7760-4f6a-814f-9e8180d7b46a" providerId="ADAL" clId="{ECED75E8-8C10-43A4-9654-F97F8C7CB0BE}" dt="2023-04-19T14:57:18.267" v="73" actId="2711"/>
        <pc:sldMkLst>
          <pc:docMk/>
          <pc:sldMk cId="341418734" sldId="317"/>
        </pc:sldMkLst>
        <pc:spChg chg="mod">
          <ac:chgData name="Thomas Noordeloos" userId="df9f46e9-7760-4f6a-814f-9e8180d7b46a" providerId="ADAL" clId="{ECED75E8-8C10-43A4-9654-F97F8C7CB0BE}" dt="2023-04-19T14:57:12.312" v="72" actId="2711"/>
          <ac:spMkLst>
            <pc:docMk/>
            <pc:sldMk cId="341418734" sldId="317"/>
            <ac:spMk id="2" creationId="{00000000-0000-0000-0000-000000000000}"/>
          </ac:spMkLst>
        </pc:spChg>
        <pc:spChg chg="mod">
          <ac:chgData name="Thomas Noordeloos" userId="df9f46e9-7760-4f6a-814f-9e8180d7b46a" providerId="ADAL" clId="{ECED75E8-8C10-43A4-9654-F97F8C7CB0BE}" dt="2023-04-19T14:57:18.267" v="73" actId="2711"/>
          <ac:spMkLst>
            <pc:docMk/>
            <pc:sldMk cId="341418734" sldId="317"/>
            <ac:spMk id="3" creationId="{00000000-0000-0000-0000-000000000000}"/>
          </ac:spMkLst>
        </pc:spChg>
      </pc:sldChg>
      <pc:sldChg chg="modSp mod">
        <pc:chgData name="Thomas Noordeloos" userId="df9f46e9-7760-4f6a-814f-9e8180d7b46a" providerId="ADAL" clId="{ECED75E8-8C10-43A4-9654-F97F8C7CB0BE}" dt="2023-04-20T09:08:28.215" v="1854" actId="14100"/>
        <pc:sldMkLst>
          <pc:docMk/>
          <pc:sldMk cId="876469949" sldId="351"/>
        </pc:sldMkLst>
        <pc:spChg chg="mod">
          <ac:chgData name="Thomas Noordeloos" userId="df9f46e9-7760-4f6a-814f-9e8180d7b46a" providerId="ADAL" clId="{ECED75E8-8C10-43A4-9654-F97F8C7CB0BE}" dt="2023-04-20T07:41:45.087" v="1147" actId="20577"/>
          <ac:spMkLst>
            <pc:docMk/>
            <pc:sldMk cId="876469949" sldId="351"/>
            <ac:spMk id="9" creationId="{00000000-0000-0000-0000-000000000000}"/>
          </ac:spMkLst>
        </pc:spChg>
        <pc:spChg chg="mod">
          <ac:chgData name="Thomas Noordeloos" userId="df9f46e9-7760-4f6a-814f-9e8180d7b46a" providerId="ADAL" clId="{ECED75E8-8C10-43A4-9654-F97F8C7CB0BE}" dt="2023-04-20T09:08:28.215" v="1854" actId="14100"/>
          <ac:spMkLst>
            <pc:docMk/>
            <pc:sldMk cId="876469949" sldId="351"/>
            <ac:spMk id="11" creationId="{00000000-0000-0000-0000-000000000000}"/>
          </ac:spMkLst>
        </pc:spChg>
      </pc:sldChg>
      <pc:sldChg chg="delSp modSp mod delAnim">
        <pc:chgData name="Thomas Noordeloos" userId="df9f46e9-7760-4f6a-814f-9e8180d7b46a" providerId="ADAL" clId="{ECED75E8-8C10-43A4-9654-F97F8C7CB0BE}" dt="2023-04-20T07:58:30.266" v="1427" actId="207"/>
        <pc:sldMkLst>
          <pc:docMk/>
          <pc:sldMk cId="3277655477" sldId="358"/>
        </pc:sldMkLst>
        <pc:spChg chg="mod">
          <ac:chgData name="Thomas Noordeloos" userId="df9f46e9-7760-4f6a-814f-9e8180d7b46a" providerId="ADAL" clId="{ECED75E8-8C10-43A4-9654-F97F8C7CB0BE}" dt="2023-04-20T07:53:24.914" v="1377" actId="5793"/>
          <ac:spMkLst>
            <pc:docMk/>
            <pc:sldMk cId="3277655477" sldId="358"/>
            <ac:spMk id="2" creationId="{DC5A0AD8-2BBA-448E-A828-CEB453C1E3A9}"/>
          </ac:spMkLst>
        </pc:spChg>
        <pc:spChg chg="del">
          <ac:chgData name="Thomas Noordeloos" userId="df9f46e9-7760-4f6a-814f-9e8180d7b46a" providerId="ADAL" clId="{ECED75E8-8C10-43A4-9654-F97F8C7CB0BE}" dt="2023-04-20T07:51:05.270" v="1336" actId="478"/>
          <ac:spMkLst>
            <pc:docMk/>
            <pc:sldMk cId="3277655477" sldId="358"/>
            <ac:spMk id="5" creationId="{20F877B2-C9D0-4DD9-B791-C31E04599951}"/>
          </ac:spMkLst>
        </pc:spChg>
        <pc:graphicFrameChg chg="mod modGraphic">
          <ac:chgData name="Thomas Noordeloos" userId="df9f46e9-7760-4f6a-814f-9e8180d7b46a" providerId="ADAL" clId="{ECED75E8-8C10-43A4-9654-F97F8C7CB0BE}" dt="2023-04-20T07:58:30.266" v="1427" actId="207"/>
          <ac:graphicFrameMkLst>
            <pc:docMk/>
            <pc:sldMk cId="3277655477" sldId="358"/>
            <ac:graphicFrameMk id="3" creationId="{008E3B34-B420-498D-83F3-2AA3C8F1409E}"/>
          </ac:graphicFrameMkLst>
        </pc:graphicFrameChg>
      </pc:sldChg>
      <pc:sldChg chg="addSp delSp modSp mod">
        <pc:chgData name="Thomas Noordeloos" userId="df9f46e9-7760-4f6a-814f-9e8180d7b46a" providerId="ADAL" clId="{ECED75E8-8C10-43A4-9654-F97F8C7CB0BE}" dt="2023-04-20T07:31:40.902" v="925" actId="1076"/>
        <pc:sldMkLst>
          <pc:docMk/>
          <pc:sldMk cId="3912862591" sldId="359"/>
        </pc:sldMkLst>
        <pc:spChg chg="mod">
          <ac:chgData name="Thomas Noordeloos" userId="df9f46e9-7760-4f6a-814f-9e8180d7b46a" providerId="ADAL" clId="{ECED75E8-8C10-43A4-9654-F97F8C7CB0BE}" dt="2023-04-20T07:30:33.150" v="913" actId="14100"/>
          <ac:spMkLst>
            <pc:docMk/>
            <pc:sldMk cId="3912862591" sldId="359"/>
            <ac:spMk id="2" creationId="{8FBFB187-5FF3-4FF9-9604-7E1C87161629}"/>
          </ac:spMkLst>
        </pc:spChg>
        <pc:spChg chg="add mod">
          <ac:chgData name="Thomas Noordeloos" userId="df9f46e9-7760-4f6a-814f-9e8180d7b46a" providerId="ADAL" clId="{ECED75E8-8C10-43A4-9654-F97F8C7CB0BE}" dt="2023-04-20T07:30:43.598" v="915" actId="1076"/>
          <ac:spMkLst>
            <pc:docMk/>
            <pc:sldMk cId="3912862591" sldId="359"/>
            <ac:spMk id="4" creationId="{FED2806F-6AF7-AF55-432D-E9535349DEC2}"/>
          </ac:spMkLst>
        </pc:spChg>
        <pc:spChg chg="add mod">
          <ac:chgData name="Thomas Noordeloos" userId="df9f46e9-7760-4f6a-814f-9e8180d7b46a" providerId="ADAL" clId="{ECED75E8-8C10-43A4-9654-F97F8C7CB0BE}" dt="2023-04-20T07:30:43.598" v="915" actId="1076"/>
          <ac:spMkLst>
            <pc:docMk/>
            <pc:sldMk cId="3912862591" sldId="359"/>
            <ac:spMk id="5" creationId="{2C5FF5CB-185C-DA21-D3BF-80E40C53A8A2}"/>
          </ac:spMkLst>
        </pc:spChg>
        <pc:spChg chg="add mod">
          <ac:chgData name="Thomas Noordeloos" userId="df9f46e9-7760-4f6a-814f-9e8180d7b46a" providerId="ADAL" clId="{ECED75E8-8C10-43A4-9654-F97F8C7CB0BE}" dt="2023-04-20T07:30:43.598" v="915" actId="1076"/>
          <ac:spMkLst>
            <pc:docMk/>
            <pc:sldMk cId="3912862591" sldId="359"/>
            <ac:spMk id="6" creationId="{E57AA398-D83C-A1D4-4AAE-1D813FF3BCF9}"/>
          </ac:spMkLst>
        </pc:spChg>
        <pc:spChg chg="add mod">
          <ac:chgData name="Thomas Noordeloos" userId="df9f46e9-7760-4f6a-814f-9e8180d7b46a" providerId="ADAL" clId="{ECED75E8-8C10-43A4-9654-F97F8C7CB0BE}" dt="2023-04-20T07:30:43.598" v="915" actId="1076"/>
          <ac:spMkLst>
            <pc:docMk/>
            <pc:sldMk cId="3912862591" sldId="359"/>
            <ac:spMk id="7" creationId="{7FA0C793-E78B-9CF8-C621-44874C3E2060}"/>
          </ac:spMkLst>
        </pc:spChg>
        <pc:spChg chg="add mod">
          <ac:chgData name="Thomas Noordeloos" userId="df9f46e9-7760-4f6a-814f-9e8180d7b46a" providerId="ADAL" clId="{ECED75E8-8C10-43A4-9654-F97F8C7CB0BE}" dt="2023-04-20T07:30:43.598" v="915" actId="1076"/>
          <ac:spMkLst>
            <pc:docMk/>
            <pc:sldMk cId="3912862591" sldId="359"/>
            <ac:spMk id="8" creationId="{5FFEE95A-A635-EC60-8316-B32A76BDB7B3}"/>
          </ac:spMkLst>
        </pc:spChg>
        <pc:spChg chg="add mod">
          <ac:chgData name="Thomas Noordeloos" userId="df9f46e9-7760-4f6a-814f-9e8180d7b46a" providerId="ADAL" clId="{ECED75E8-8C10-43A4-9654-F97F8C7CB0BE}" dt="2023-04-20T07:30:43.598" v="915" actId="1076"/>
          <ac:spMkLst>
            <pc:docMk/>
            <pc:sldMk cId="3912862591" sldId="359"/>
            <ac:spMk id="9" creationId="{470143AC-0D04-67AA-7483-768CDDA89DEA}"/>
          </ac:spMkLst>
        </pc:spChg>
        <pc:spChg chg="add mod">
          <ac:chgData name="Thomas Noordeloos" userId="df9f46e9-7760-4f6a-814f-9e8180d7b46a" providerId="ADAL" clId="{ECED75E8-8C10-43A4-9654-F97F8C7CB0BE}" dt="2023-04-20T07:31:15.841" v="921" actId="1076"/>
          <ac:spMkLst>
            <pc:docMk/>
            <pc:sldMk cId="3912862591" sldId="359"/>
            <ac:spMk id="11" creationId="{CAE39DA1-E557-0E53-7DDE-0B64BCB56A10}"/>
          </ac:spMkLst>
        </pc:spChg>
        <pc:spChg chg="add mod">
          <ac:chgData name="Thomas Noordeloos" userId="df9f46e9-7760-4f6a-814f-9e8180d7b46a" providerId="ADAL" clId="{ECED75E8-8C10-43A4-9654-F97F8C7CB0BE}" dt="2023-04-20T07:31:03.152" v="918" actId="1076"/>
          <ac:spMkLst>
            <pc:docMk/>
            <pc:sldMk cId="3912862591" sldId="359"/>
            <ac:spMk id="12" creationId="{353921A6-3A00-CA99-3D41-893A7AC76CF5}"/>
          </ac:spMkLst>
        </pc:spChg>
        <pc:spChg chg="add del mod">
          <ac:chgData name="Thomas Noordeloos" userId="df9f46e9-7760-4f6a-814f-9e8180d7b46a" providerId="ADAL" clId="{ECED75E8-8C10-43A4-9654-F97F8C7CB0BE}" dt="2023-04-20T07:19:10.797" v="510" actId="11529"/>
          <ac:spMkLst>
            <pc:docMk/>
            <pc:sldMk cId="3912862591" sldId="359"/>
            <ac:spMk id="13" creationId="{10FC3B54-4342-7661-202D-746ACFA8906E}"/>
          </ac:spMkLst>
        </pc:spChg>
        <pc:spChg chg="add mod">
          <ac:chgData name="Thomas Noordeloos" userId="df9f46e9-7760-4f6a-814f-9e8180d7b46a" providerId="ADAL" clId="{ECED75E8-8C10-43A4-9654-F97F8C7CB0BE}" dt="2023-04-20T07:30:53.835" v="916" actId="1076"/>
          <ac:spMkLst>
            <pc:docMk/>
            <pc:sldMk cId="3912862591" sldId="359"/>
            <ac:spMk id="14" creationId="{44C8A031-3A29-BA0A-E459-953A64C63506}"/>
          </ac:spMkLst>
        </pc:spChg>
        <pc:spChg chg="add mod">
          <ac:chgData name="Thomas Noordeloos" userId="df9f46e9-7760-4f6a-814f-9e8180d7b46a" providerId="ADAL" clId="{ECED75E8-8C10-43A4-9654-F97F8C7CB0BE}" dt="2023-04-20T07:30:43.598" v="915" actId="1076"/>
          <ac:spMkLst>
            <pc:docMk/>
            <pc:sldMk cId="3912862591" sldId="359"/>
            <ac:spMk id="15" creationId="{9420B1F5-37F0-509F-E4CA-5EE0921CB713}"/>
          </ac:spMkLst>
        </pc:spChg>
        <pc:spChg chg="add mod">
          <ac:chgData name="Thomas Noordeloos" userId="df9f46e9-7760-4f6a-814f-9e8180d7b46a" providerId="ADAL" clId="{ECED75E8-8C10-43A4-9654-F97F8C7CB0BE}" dt="2023-04-20T07:30:58.198" v="917" actId="1076"/>
          <ac:spMkLst>
            <pc:docMk/>
            <pc:sldMk cId="3912862591" sldId="359"/>
            <ac:spMk id="17" creationId="{0D03F971-F000-5EDA-D5A9-B97665DC3FD6}"/>
          </ac:spMkLst>
        </pc:spChg>
        <pc:spChg chg="add mod">
          <ac:chgData name="Thomas Noordeloos" userId="df9f46e9-7760-4f6a-814f-9e8180d7b46a" providerId="ADAL" clId="{ECED75E8-8C10-43A4-9654-F97F8C7CB0BE}" dt="2023-04-20T07:31:26.143" v="922" actId="1076"/>
          <ac:spMkLst>
            <pc:docMk/>
            <pc:sldMk cId="3912862591" sldId="359"/>
            <ac:spMk id="18" creationId="{B2BC4153-2D29-2FFB-18AB-5318F105B547}"/>
          </ac:spMkLst>
        </pc:spChg>
        <pc:spChg chg="add mod">
          <ac:chgData name="Thomas Noordeloos" userId="df9f46e9-7760-4f6a-814f-9e8180d7b46a" providerId="ADAL" clId="{ECED75E8-8C10-43A4-9654-F97F8C7CB0BE}" dt="2023-04-20T07:31:30.470" v="923" actId="1076"/>
          <ac:spMkLst>
            <pc:docMk/>
            <pc:sldMk cId="3912862591" sldId="359"/>
            <ac:spMk id="19" creationId="{F9E2C8CE-07FF-8996-7AB2-22256DD25A3B}"/>
          </ac:spMkLst>
        </pc:spChg>
        <pc:spChg chg="add mod">
          <ac:chgData name="Thomas Noordeloos" userId="df9f46e9-7760-4f6a-814f-9e8180d7b46a" providerId="ADAL" clId="{ECED75E8-8C10-43A4-9654-F97F8C7CB0BE}" dt="2023-04-20T07:31:34.712" v="924" actId="1076"/>
          <ac:spMkLst>
            <pc:docMk/>
            <pc:sldMk cId="3912862591" sldId="359"/>
            <ac:spMk id="20" creationId="{2614B81A-E314-B259-CA01-C4B62DF63812}"/>
          </ac:spMkLst>
        </pc:spChg>
        <pc:spChg chg="add mod">
          <ac:chgData name="Thomas Noordeloos" userId="df9f46e9-7760-4f6a-814f-9e8180d7b46a" providerId="ADAL" clId="{ECED75E8-8C10-43A4-9654-F97F8C7CB0BE}" dt="2023-04-20T07:30:43.598" v="915" actId="1076"/>
          <ac:spMkLst>
            <pc:docMk/>
            <pc:sldMk cId="3912862591" sldId="359"/>
            <ac:spMk id="21" creationId="{A2EEDF09-2FCD-BFF4-8DB5-81C5AF7FFACC}"/>
          </ac:spMkLst>
        </pc:spChg>
        <pc:spChg chg="add mod">
          <ac:chgData name="Thomas Noordeloos" userId="df9f46e9-7760-4f6a-814f-9e8180d7b46a" providerId="ADAL" clId="{ECED75E8-8C10-43A4-9654-F97F8C7CB0BE}" dt="2023-04-20T07:31:40.902" v="925" actId="1076"/>
          <ac:spMkLst>
            <pc:docMk/>
            <pc:sldMk cId="3912862591" sldId="359"/>
            <ac:spMk id="23" creationId="{0C87A30A-EC52-84FB-5983-E76380C4B6FF}"/>
          </ac:spMkLst>
        </pc:spChg>
        <pc:grpChg chg="add mod">
          <ac:chgData name="Thomas Noordeloos" userId="df9f46e9-7760-4f6a-814f-9e8180d7b46a" providerId="ADAL" clId="{ECED75E8-8C10-43A4-9654-F97F8C7CB0BE}" dt="2023-04-20T07:30:43.598" v="915" actId="1076"/>
          <ac:grpSpMkLst>
            <pc:docMk/>
            <pc:sldMk cId="3912862591" sldId="359"/>
            <ac:grpSpMk id="10" creationId="{730E667B-B5AF-250F-9782-750DDF78FDBA}"/>
          </ac:grpSpMkLst>
        </pc:grpChg>
        <pc:grpChg chg="add mod">
          <ac:chgData name="Thomas Noordeloos" userId="df9f46e9-7760-4f6a-814f-9e8180d7b46a" providerId="ADAL" clId="{ECED75E8-8C10-43A4-9654-F97F8C7CB0BE}" dt="2023-04-20T07:30:43.598" v="915" actId="1076"/>
          <ac:grpSpMkLst>
            <pc:docMk/>
            <pc:sldMk cId="3912862591" sldId="359"/>
            <ac:grpSpMk id="16" creationId="{BBAA0AA4-7950-3C39-F4F5-3E3BA56BF51F}"/>
          </ac:grpSpMkLst>
        </pc:grpChg>
        <pc:grpChg chg="add mod">
          <ac:chgData name="Thomas Noordeloos" userId="df9f46e9-7760-4f6a-814f-9e8180d7b46a" providerId="ADAL" clId="{ECED75E8-8C10-43A4-9654-F97F8C7CB0BE}" dt="2023-04-20T07:30:43.598" v="915" actId="1076"/>
          <ac:grpSpMkLst>
            <pc:docMk/>
            <pc:sldMk cId="3912862591" sldId="359"/>
            <ac:grpSpMk id="22" creationId="{FBA21282-1422-511F-AE3F-22FED53C5C61}"/>
          </ac:grpSpMkLst>
        </pc:grpChg>
        <pc:graphicFrameChg chg="del">
          <ac:chgData name="Thomas Noordeloos" userId="df9f46e9-7760-4f6a-814f-9e8180d7b46a" providerId="ADAL" clId="{ECED75E8-8C10-43A4-9654-F97F8C7CB0BE}" dt="2023-04-20T07:10:56.030" v="320" actId="478"/>
          <ac:graphicFrameMkLst>
            <pc:docMk/>
            <pc:sldMk cId="3912862591" sldId="359"/>
            <ac:graphicFrameMk id="3" creationId="{14A87BD9-2E78-440B-8567-5B7E19ACC802}"/>
          </ac:graphicFrameMkLst>
        </pc:graphicFrameChg>
        <pc:picChg chg="add mod">
          <ac:chgData name="Thomas Noordeloos" userId="df9f46e9-7760-4f6a-814f-9e8180d7b46a" providerId="ADAL" clId="{ECED75E8-8C10-43A4-9654-F97F8C7CB0BE}" dt="2023-04-20T07:30:43.598" v="915" actId="1076"/>
          <ac:picMkLst>
            <pc:docMk/>
            <pc:sldMk cId="3912862591" sldId="359"/>
            <ac:picMk id="1026" creationId="{A6D130DD-F261-3C3E-FB0B-21EA7EBF7798}"/>
          </ac:picMkLst>
        </pc:picChg>
      </pc:sldChg>
      <pc:sldChg chg="del">
        <pc:chgData name="Thomas Noordeloos" userId="df9f46e9-7760-4f6a-814f-9e8180d7b46a" providerId="ADAL" clId="{ECED75E8-8C10-43A4-9654-F97F8C7CB0BE}" dt="2023-04-20T07:39:52.196" v="1087" actId="47"/>
        <pc:sldMkLst>
          <pc:docMk/>
          <pc:sldMk cId="2402802709" sldId="360"/>
        </pc:sldMkLst>
      </pc:sldChg>
      <pc:sldChg chg="modSp mod">
        <pc:chgData name="Thomas Noordeloos" userId="df9f46e9-7760-4f6a-814f-9e8180d7b46a" providerId="ADAL" clId="{ECED75E8-8C10-43A4-9654-F97F8C7CB0BE}" dt="2023-04-20T07:09:53.931" v="316" actId="2711"/>
        <pc:sldMkLst>
          <pc:docMk/>
          <pc:sldMk cId="2608216825" sldId="362"/>
        </pc:sldMkLst>
        <pc:spChg chg="mod">
          <ac:chgData name="Thomas Noordeloos" userId="df9f46e9-7760-4f6a-814f-9e8180d7b46a" providerId="ADAL" clId="{ECED75E8-8C10-43A4-9654-F97F8C7CB0BE}" dt="2023-04-20T07:09:53.931" v="316" actId="2711"/>
          <ac:spMkLst>
            <pc:docMk/>
            <pc:sldMk cId="2608216825" sldId="362"/>
            <ac:spMk id="4" creationId="{7846BFB3-591E-4780-9278-912E24929758}"/>
          </ac:spMkLst>
        </pc:spChg>
      </pc:sldChg>
      <pc:sldChg chg="addSp delSp modSp mod modAnim">
        <pc:chgData name="Thomas Noordeloos" userId="df9f46e9-7760-4f6a-814f-9e8180d7b46a" providerId="ADAL" clId="{ECED75E8-8C10-43A4-9654-F97F8C7CB0BE}" dt="2023-04-19T15:06:16.599" v="142" actId="14100"/>
        <pc:sldMkLst>
          <pc:docMk/>
          <pc:sldMk cId="305488183" sldId="363"/>
        </pc:sldMkLst>
        <pc:picChg chg="add mod">
          <ac:chgData name="Thomas Noordeloos" userId="df9f46e9-7760-4f6a-814f-9e8180d7b46a" providerId="ADAL" clId="{ECED75E8-8C10-43A4-9654-F97F8C7CB0BE}" dt="2023-04-19T15:06:16.599" v="142" actId="14100"/>
          <ac:picMkLst>
            <pc:docMk/>
            <pc:sldMk cId="305488183" sldId="363"/>
            <ac:picMk id="2" creationId="{70B17079-B3B0-FD1D-F500-C0C9E51E6CE6}"/>
          </ac:picMkLst>
        </pc:picChg>
        <pc:picChg chg="del">
          <ac:chgData name="Thomas Noordeloos" userId="df9f46e9-7760-4f6a-814f-9e8180d7b46a" providerId="ADAL" clId="{ECED75E8-8C10-43A4-9654-F97F8C7CB0BE}" dt="2023-04-19T15:05:20.520" v="138" actId="478"/>
          <ac:picMkLst>
            <pc:docMk/>
            <pc:sldMk cId="305488183" sldId="363"/>
            <ac:picMk id="4" creationId="{08E9401F-3E7E-445E-9CB4-FE5A701A3C23}"/>
          </ac:picMkLst>
        </pc:picChg>
      </pc:sldChg>
      <pc:sldChg chg="addSp delSp modSp mod">
        <pc:chgData name="Thomas Noordeloos" userId="df9f46e9-7760-4f6a-814f-9e8180d7b46a" providerId="ADAL" clId="{ECED75E8-8C10-43A4-9654-F97F8C7CB0BE}" dt="2023-04-20T08:12:14.160" v="1827" actId="1076"/>
        <pc:sldMkLst>
          <pc:docMk/>
          <pc:sldMk cId="159218181" sldId="364"/>
        </pc:sldMkLst>
        <pc:spChg chg="mod">
          <ac:chgData name="Thomas Noordeloos" userId="df9f46e9-7760-4f6a-814f-9e8180d7b46a" providerId="ADAL" clId="{ECED75E8-8C10-43A4-9654-F97F8C7CB0BE}" dt="2023-04-20T08:11:42.764" v="1825" actId="14100"/>
          <ac:spMkLst>
            <pc:docMk/>
            <pc:sldMk cId="159218181" sldId="364"/>
            <ac:spMk id="2" creationId="{0F13D2D8-FF4A-4707-82A3-F4D40E794B4D}"/>
          </ac:spMkLst>
        </pc:spChg>
        <pc:spChg chg="del mod topLvl">
          <ac:chgData name="Thomas Noordeloos" userId="df9f46e9-7760-4f6a-814f-9e8180d7b46a" providerId="ADAL" clId="{ECED75E8-8C10-43A4-9654-F97F8C7CB0BE}" dt="2023-04-20T08:12:06.749" v="1826" actId="478"/>
          <ac:spMkLst>
            <pc:docMk/>
            <pc:sldMk cId="159218181" sldId="364"/>
            <ac:spMk id="5" creationId="{D9C5F1AF-6F59-72EA-78C4-B11E0E54A490}"/>
          </ac:spMkLst>
        </pc:spChg>
        <pc:spChg chg="mod topLvl">
          <ac:chgData name="Thomas Noordeloos" userId="df9f46e9-7760-4f6a-814f-9e8180d7b46a" providerId="ADAL" clId="{ECED75E8-8C10-43A4-9654-F97F8C7CB0BE}" dt="2023-04-20T08:12:14.160" v="1827" actId="1076"/>
          <ac:spMkLst>
            <pc:docMk/>
            <pc:sldMk cId="159218181" sldId="364"/>
            <ac:spMk id="8" creationId="{81BB9C13-F85C-5FD7-C689-3767BFF97DE3}"/>
          </ac:spMkLst>
        </pc:spChg>
        <pc:spChg chg="mod topLvl">
          <ac:chgData name="Thomas Noordeloos" userId="df9f46e9-7760-4f6a-814f-9e8180d7b46a" providerId="ADAL" clId="{ECED75E8-8C10-43A4-9654-F97F8C7CB0BE}" dt="2023-04-20T08:12:14.160" v="1827" actId="1076"/>
          <ac:spMkLst>
            <pc:docMk/>
            <pc:sldMk cId="159218181" sldId="364"/>
            <ac:spMk id="10" creationId="{837C8435-1855-29DE-9883-2FE8A169ECA4}"/>
          </ac:spMkLst>
        </pc:spChg>
        <pc:spChg chg="mod topLvl">
          <ac:chgData name="Thomas Noordeloos" userId="df9f46e9-7760-4f6a-814f-9e8180d7b46a" providerId="ADAL" clId="{ECED75E8-8C10-43A4-9654-F97F8C7CB0BE}" dt="2023-04-20T08:12:14.160" v="1827" actId="1076"/>
          <ac:spMkLst>
            <pc:docMk/>
            <pc:sldMk cId="159218181" sldId="364"/>
            <ac:spMk id="11" creationId="{038A3ED4-4072-05F7-F0EB-6E6125CDD364}"/>
          </ac:spMkLst>
        </pc:spChg>
        <pc:spChg chg="mod topLvl">
          <ac:chgData name="Thomas Noordeloos" userId="df9f46e9-7760-4f6a-814f-9e8180d7b46a" providerId="ADAL" clId="{ECED75E8-8C10-43A4-9654-F97F8C7CB0BE}" dt="2023-04-20T08:12:14.160" v="1827" actId="1076"/>
          <ac:spMkLst>
            <pc:docMk/>
            <pc:sldMk cId="159218181" sldId="364"/>
            <ac:spMk id="12" creationId="{E2153998-8CD3-6562-23E8-236C361A110B}"/>
          </ac:spMkLst>
        </pc:spChg>
        <pc:spChg chg="del mod topLvl">
          <ac:chgData name="Thomas Noordeloos" userId="df9f46e9-7760-4f6a-814f-9e8180d7b46a" providerId="ADAL" clId="{ECED75E8-8C10-43A4-9654-F97F8C7CB0BE}" dt="2023-04-20T08:12:06.749" v="1826" actId="478"/>
          <ac:spMkLst>
            <pc:docMk/>
            <pc:sldMk cId="159218181" sldId="364"/>
            <ac:spMk id="13" creationId="{6DF91126-077D-B71E-DCE7-793ACA7B6ACE}"/>
          </ac:spMkLst>
        </pc:spChg>
        <pc:spChg chg="del mod topLvl">
          <ac:chgData name="Thomas Noordeloos" userId="df9f46e9-7760-4f6a-814f-9e8180d7b46a" providerId="ADAL" clId="{ECED75E8-8C10-43A4-9654-F97F8C7CB0BE}" dt="2023-04-20T08:12:06.749" v="1826" actId="478"/>
          <ac:spMkLst>
            <pc:docMk/>
            <pc:sldMk cId="159218181" sldId="364"/>
            <ac:spMk id="14" creationId="{3BC3AF22-970B-CA49-410B-75F82BB981E7}"/>
          </ac:spMkLst>
        </pc:spChg>
        <pc:spChg chg="del mod topLvl">
          <ac:chgData name="Thomas Noordeloos" userId="df9f46e9-7760-4f6a-814f-9e8180d7b46a" providerId="ADAL" clId="{ECED75E8-8C10-43A4-9654-F97F8C7CB0BE}" dt="2023-04-20T08:12:06.749" v="1826" actId="478"/>
          <ac:spMkLst>
            <pc:docMk/>
            <pc:sldMk cId="159218181" sldId="364"/>
            <ac:spMk id="15" creationId="{F7B1D055-FA9F-2D57-5410-B50F39C0E309}"/>
          </ac:spMkLst>
        </pc:spChg>
        <pc:spChg chg="add mod">
          <ac:chgData name="Thomas Noordeloos" userId="df9f46e9-7760-4f6a-814f-9e8180d7b46a" providerId="ADAL" clId="{ECED75E8-8C10-43A4-9654-F97F8C7CB0BE}" dt="2023-04-20T08:12:14.160" v="1827" actId="1076"/>
          <ac:spMkLst>
            <pc:docMk/>
            <pc:sldMk cId="159218181" sldId="364"/>
            <ac:spMk id="16" creationId="{6FD23E23-E8C0-8DFC-A3B3-F6D8C8BC74E1}"/>
          </ac:spMkLst>
        </pc:spChg>
        <pc:spChg chg="add mod">
          <ac:chgData name="Thomas Noordeloos" userId="df9f46e9-7760-4f6a-814f-9e8180d7b46a" providerId="ADAL" clId="{ECED75E8-8C10-43A4-9654-F97F8C7CB0BE}" dt="2023-04-20T08:12:14.160" v="1827" actId="1076"/>
          <ac:spMkLst>
            <pc:docMk/>
            <pc:sldMk cId="159218181" sldId="364"/>
            <ac:spMk id="17" creationId="{F28B9EF1-2D0B-BB73-6BC1-AF3BDA6C97B1}"/>
          </ac:spMkLst>
        </pc:spChg>
        <pc:spChg chg="add mod">
          <ac:chgData name="Thomas Noordeloos" userId="df9f46e9-7760-4f6a-814f-9e8180d7b46a" providerId="ADAL" clId="{ECED75E8-8C10-43A4-9654-F97F8C7CB0BE}" dt="2023-04-20T08:12:14.160" v="1827" actId="1076"/>
          <ac:spMkLst>
            <pc:docMk/>
            <pc:sldMk cId="159218181" sldId="364"/>
            <ac:spMk id="18" creationId="{F6A2BD19-CFEF-36DF-99D3-8CDF381EA5BB}"/>
          </ac:spMkLst>
        </pc:spChg>
        <pc:spChg chg="add mod">
          <ac:chgData name="Thomas Noordeloos" userId="df9f46e9-7760-4f6a-814f-9e8180d7b46a" providerId="ADAL" clId="{ECED75E8-8C10-43A4-9654-F97F8C7CB0BE}" dt="2023-04-20T08:12:14.160" v="1827" actId="1076"/>
          <ac:spMkLst>
            <pc:docMk/>
            <pc:sldMk cId="159218181" sldId="364"/>
            <ac:spMk id="19" creationId="{95439331-222C-6351-075A-D765F3B7D4F3}"/>
          </ac:spMkLst>
        </pc:spChg>
        <pc:spChg chg="add del mod">
          <ac:chgData name="Thomas Noordeloos" userId="df9f46e9-7760-4f6a-814f-9e8180d7b46a" providerId="ADAL" clId="{ECED75E8-8C10-43A4-9654-F97F8C7CB0BE}" dt="2023-04-20T08:09:48.458" v="1806" actId="478"/>
          <ac:spMkLst>
            <pc:docMk/>
            <pc:sldMk cId="159218181" sldId="364"/>
            <ac:spMk id="20" creationId="{52C1CE30-1006-FCCB-696C-7957EFB159E4}"/>
          </ac:spMkLst>
        </pc:spChg>
        <pc:spChg chg="add del mod">
          <ac:chgData name="Thomas Noordeloos" userId="df9f46e9-7760-4f6a-814f-9e8180d7b46a" providerId="ADAL" clId="{ECED75E8-8C10-43A4-9654-F97F8C7CB0BE}" dt="2023-04-20T08:09:46.719" v="1805" actId="478"/>
          <ac:spMkLst>
            <pc:docMk/>
            <pc:sldMk cId="159218181" sldId="364"/>
            <ac:spMk id="21" creationId="{3DE7D26C-5B00-BA6B-51F0-EF89D56A1787}"/>
          </ac:spMkLst>
        </pc:spChg>
        <pc:spChg chg="add del mod">
          <ac:chgData name="Thomas Noordeloos" userId="df9f46e9-7760-4f6a-814f-9e8180d7b46a" providerId="ADAL" clId="{ECED75E8-8C10-43A4-9654-F97F8C7CB0BE}" dt="2023-04-20T08:09:44.475" v="1804" actId="478"/>
          <ac:spMkLst>
            <pc:docMk/>
            <pc:sldMk cId="159218181" sldId="364"/>
            <ac:spMk id="22" creationId="{71AD4CBE-2872-443F-5C14-221824B240D6}"/>
          </ac:spMkLst>
        </pc:spChg>
        <pc:spChg chg="add del mod">
          <ac:chgData name="Thomas Noordeloos" userId="df9f46e9-7760-4f6a-814f-9e8180d7b46a" providerId="ADAL" clId="{ECED75E8-8C10-43A4-9654-F97F8C7CB0BE}" dt="2023-04-20T08:09:43.034" v="1803" actId="478"/>
          <ac:spMkLst>
            <pc:docMk/>
            <pc:sldMk cId="159218181" sldId="364"/>
            <ac:spMk id="23" creationId="{FCC2AA6D-949C-C4F7-3276-AF41CF216760}"/>
          </ac:spMkLst>
        </pc:spChg>
        <pc:grpChg chg="add del mod">
          <ac:chgData name="Thomas Noordeloos" userId="df9f46e9-7760-4f6a-814f-9e8180d7b46a" providerId="ADAL" clId="{ECED75E8-8C10-43A4-9654-F97F8C7CB0BE}" dt="2023-04-20T08:09:29.903" v="1802" actId="165"/>
          <ac:grpSpMkLst>
            <pc:docMk/>
            <pc:sldMk cId="159218181" sldId="364"/>
            <ac:grpSpMk id="3" creationId="{1712D6D8-0CA4-6A41-0FEE-84BDA5BE605E}"/>
          </ac:grpSpMkLst>
        </pc:grpChg>
        <pc:grpChg chg="del mod topLvl">
          <ac:chgData name="Thomas Noordeloos" userId="df9f46e9-7760-4f6a-814f-9e8180d7b46a" providerId="ADAL" clId="{ECED75E8-8C10-43A4-9654-F97F8C7CB0BE}" dt="2023-04-20T08:09:58.361" v="1807" actId="165"/>
          <ac:grpSpMkLst>
            <pc:docMk/>
            <pc:sldMk cId="159218181" sldId="364"/>
            <ac:grpSpMk id="4" creationId="{3DA40A2F-6F14-EC69-EB3A-A0423A643281}"/>
          </ac:grpSpMkLst>
        </pc:grpChg>
        <pc:grpChg chg="del mod topLvl">
          <ac:chgData name="Thomas Noordeloos" userId="df9f46e9-7760-4f6a-814f-9e8180d7b46a" providerId="ADAL" clId="{ECED75E8-8C10-43A4-9654-F97F8C7CB0BE}" dt="2023-04-20T08:10:06.207" v="1808" actId="165"/>
          <ac:grpSpMkLst>
            <pc:docMk/>
            <pc:sldMk cId="159218181" sldId="364"/>
            <ac:grpSpMk id="7" creationId="{F47B6189-3D84-43F2-4A05-62BFB14E358B}"/>
          </ac:grpSpMkLst>
        </pc:grpChg>
        <pc:graphicFrameChg chg="del">
          <ac:chgData name="Thomas Noordeloos" userId="df9f46e9-7760-4f6a-814f-9e8180d7b46a" providerId="ADAL" clId="{ECED75E8-8C10-43A4-9654-F97F8C7CB0BE}" dt="2023-04-20T08:08:45.474" v="1800" actId="478"/>
          <ac:graphicFrameMkLst>
            <pc:docMk/>
            <pc:sldMk cId="159218181" sldId="364"/>
            <ac:graphicFrameMk id="6" creationId="{403E8D2E-FFA9-4788-AF69-A6B20F06256A}"/>
          </ac:graphicFrameMkLst>
        </pc:graphicFrameChg>
        <pc:picChg chg="mod topLvl">
          <ac:chgData name="Thomas Noordeloos" userId="df9f46e9-7760-4f6a-814f-9e8180d7b46a" providerId="ADAL" clId="{ECED75E8-8C10-43A4-9654-F97F8C7CB0BE}" dt="2023-04-20T08:12:14.160" v="1827" actId="1076"/>
          <ac:picMkLst>
            <pc:docMk/>
            <pc:sldMk cId="159218181" sldId="364"/>
            <ac:picMk id="9" creationId="{0D598204-506F-3636-DED4-C00BEC4DA115}"/>
          </ac:picMkLst>
        </pc:picChg>
      </pc:sldChg>
      <pc:sldChg chg="del">
        <pc:chgData name="Thomas Noordeloos" userId="df9f46e9-7760-4f6a-814f-9e8180d7b46a" providerId="ADAL" clId="{ECED75E8-8C10-43A4-9654-F97F8C7CB0BE}" dt="2023-04-20T08:14:53.925" v="1831" actId="47"/>
        <pc:sldMkLst>
          <pc:docMk/>
          <pc:sldMk cId="3715829514" sldId="365"/>
        </pc:sldMkLst>
      </pc:sldChg>
      <pc:sldChg chg="del">
        <pc:chgData name="Thomas Noordeloos" userId="df9f46e9-7760-4f6a-814f-9e8180d7b46a" providerId="ADAL" clId="{ECED75E8-8C10-43A4-9654-F97F8C7CB0BE}" dt="2023-04-20T07:10:09.975" v="317" actId="47"/>
        <pc:sldMkLst>
          <pc:docMk/>
          <pc:sldMk cId="2881456000" sldId="366"/>
        </pc:sldMkLst>
      </pc:sldChg>
      <pc:sldChg chg="del">
        <pc:chgData name="Thomas Noordeloos" userId="df9f46e9-7760-4f6a-814f-9e8180d7b46a" providerId="ADAL" clId="{ECED75E8-8C10-43A4-9654-F97F8C7CB0BE}" dt="2023-04-20T09:09:19.572" v="1855" actId="47"/>
        <pc:sldMkLst>
          <pc:docMk/>
          <pc:sldMk cId="1726482186" sldId="367"/>
        </pc:sldMkLst>
      </pc:sldChg>
      <pc:sldChg chg="addSp modSp new mod ord">
        <pc:chgData name="Thomas Noordeloos" userId="df9f46e9-7760-4f6a-814f-9e8180d7b46a" providerId="ADAL" clId="{ECED75E8-8C10-43A4-9654-F97F8C7CB0BE}" dt="2023-04-19T14:56:44.967" v="69" actId="1076"/>
        <pc:sldMkLst>
          <pc:docMk/>
          <pc:sldMk cId="646414125" sldId="368"/>
        </pc:sldMkLst>
        <pc:spChg chg="mod">
          <ac:chgData name="Thomas Noordeloos" userId="df9f46e9-7760-4f6a-814f-9e8180d7b46a" providerId="ADAL" clId="{ECED75E8-8C10-43A4-9654-F97F8C7CB0BE}" dt="2023-04-19T14:54:49.136" v="60" actId="404"/>
          <ac:spMkLst>
            <pc:docMk/>
            <pc:sldMk cId="646414125" sldId="368"/>
            <ac:spMk id="2" creationId="{6056A9E6-EF86-678F-C21B-FB1DDC146BF6}"/>
          </ac:spMkLst>
        </pc:spChg>
        <pc:picChg chg="add mod">
          <ac:chgData name="Thomas Noordeloos" userId="df9f46e9-7760-4f6a-814f-9e8180d7b46a" providerId="ADAL" clId="{ECED75E8-8C10-43A4-9654-F97F8C7CB0BE}" dt="2023-04-19T14:56:01.626" v="65" actId="1440"/>
          <ac:picMkLst>
            <pc:docMk/>
            <pc:sldMk cId="646414125" sldId="368"/>
            <ac:picMk id="3" creationId="{9C0671E8-3852-8923-23B1-057FCA818E77}"/>
          </ac:picMkLst>
        </pc:picChg>
        <pc:picChg chg="add mod">
          <ac:chgData name="Thomas Noordeloos" userId="df9f46e9-7760-4f6a-814f-9e8180d7b46a" providerId="ADAL" clId="{ECED75E8-8C10-43A4-9654-F97F8C7CB0BE}" dt="2023-04-19T14:56:44.967" v="69" actId="1076"/>
          <ac:picMkLst>
            <pc:docMk/>
            <pc:sldMk cId="646414125" sldId="368"/>
            <ac:picMk id="4" creationId="{961ED5D1-B0AA-EF2C-9A03-4D162B17222A}"/>
          </ac:picMkLst>
        </pc:picChg>
      </pc:sldChg>
      <pc:sldChg chg="delSp del mod">
        <pc:chgData name="Thomas Noordeloos" userId="df9f46e9-7760-4f6a-814f-9e8180d7b46a" providerId="ADAL" clId="{ECED75E8-8C10-43A4-9654-F97F8C7CB0BE}" dt="2023-04-19T14:53:51.414" v="1" actId="47"/>
        <pc:sldMkLst>
          <pc:docMk/>
          <pc:sldMk cId="1905112727" sldId="368"/>
        </pc:sldMkLst>
        <pc:spChg chg="del">
          <ac:chgData name="Thomas Noordeloos" userId="df9f46e9-7760-4f6a-814f-9e8180d7b46a" providerId="ADAL" clId="{ECED75E8-8C10-43A4-9654-F97F8C7CB0BE}" dt="2023-04-19T14:53:39.199" v="0" actId="478"/>
          <ac:spMkLst>
            <pc:docMk/>
            <pc:sldMk cId="1905112727" sldId="368"/>
            <ac:spMk id="2" creationId="{5E8D0EA7-377F-6AAB-4420-E42B6F9528C7}"/>
          </ac:spMkLst>
        </pc:spChg>
      </pc:sldChg>
      <pc:sldChg chg="addSp delSp modSp new mod">
        <pc:chgData name="Thomas Noordeloos" userId="df9f46e9-7760-4f6a-814f-9e8180d7b46a" providerId="ADAL" clId="{ECED75E8-8C10-43A4-9654-F97F8C7CB0BE}" dt="2023-04-20T07:07:40.461" v="210" actId="404"/>
        <pc:sldMkLst>
          <pc:docMk/>
          <pc:sldMk cId="1644737397" sldId="369"/>
        </pc:sldMkLst>
        <pc:spChg chg="add mod">
          <ac:chgData name="Thomas Noordeloos" userId="df9f46e9-7760-4f6a-814f-9e8180d7b46a" providerId="ADAL" clId="{ECED75E8-8C10-43A4-9654-F97F8C7CB0BE}" dt="2023-04-19T15:09:30.241" v="163" actId="207"/>
          <ac:spMkLst>
            <pc:docMk/>
            <pc:sldMk cId="1644737397" sldId="369"/>
            <ac:spMk id="3" creationId="{AAF24BD3-CE16-185D-4416-5DA981F966B0}"/>
          </ac:spMkLst>
        </pc:spChg>
        <pc:spChg chg="add mod">
          <ac:chgData name="Thomas Noordeloos" userId="df9f46e9-7760-4f6a-814f-9e8180d7b46a" providerId="ADAL" clId="{ECED75E8-8C10-43A4-9654-F97F8C7CB0BE}" dt="2023-04-20T07:07:40.461" v="210" actId="404"/>
          <ac:spMkLst>
            <pc:docMk/>
            <pc:sldMk cId="1644737397" sldId="369"/>
            <ac:spMk id="4" creationId="{F7B4EF9D-863F-1C29-B3CD-B802D6C57808}"/>
          </ac:spMkLst>
        </pc:spChg>
        <pc:spChg chg="add del mod">
          <ac:chgData name="Thomas Noordeloos" userId="df9f46e9-7760-4f6a-814f-9e8180d7b46a" providerId="ADAL" clId="{ECED75E8-8C10-43A4-9654-F97F8C7CB0BE}" dt="2023-04-20T07:06:35.110" v="200" actId="478"/>
          <ac:spMkLst>
            <pc:docMk/>
            <pc:sldMk cId="1644737397" sldId="369"/>
            <ac:spMk id="5" creationId="{58A7475D-DBEC-D1D3-6607-0E62685FA18F}"/>
          </ac:spMkLst>
        </pc:spChg>
        <pc:spChg chg="mod topLvl">
          <ac:chgData name="Thomas Noordeloos" userId="df9f46e9-7760-4f6a-814f-9e8180d7b46a" providerId="ADAL" clId="{ECED75E8-8C10-43A4-9654-F97F8C7CB0BE}" dt="2023-04-19T15:12:33.495" v="195" actId="1076"/>
          <ac:spMkLst>
            <pc:docMk/>
            <pc:sldMk cId="1644737397" sldId="369"/>
            <ac:spMk id="9" creationId="{ABF49EA2-46A3-04E1-6F09-AA881B9EA6CD}"/>
          </ac:spMkLst>
        </pc:spChg>
        <pc:grpChg chg="add del mod">
          <ac:chgData name="Thomas Noordeloos" userId="df9f46e9-7760-4f6a-814f-9e8180d7b46a" providerId="ADAL" clId="{ECED75E8-8C10-43A4-9654-F97F8C7CB0BE}" dt="2023-04-19T15:11:54.869" v="166" actId="165"/>
          <ac:grpSpMkLst>
            <pc:docMk/>
            <pc:sldMk cId="1644737397" sldId="369"/>
            <ac:grpSpMk id="6" creationId="{8464932B-574D-ACB9-8A8E-9607D9F36775}"/>
          </ac:grpSpMkLst>
        </pc:grpChg>
        <pc:picChg chg="add del mod">
          <ac:chgData name="Thomas Noordeloos" userId="df9f46e9-7760-4f6a-814f-9e8180d7b46a" providerId="ADAL" clId="{ECED75E8-8C10-43A4-9654-F97F8C7CB0BE}" dt="2023-04-19T15:09:47.714" v="165" actId="478"/>
          <ac:picMkLst>
            <pc:docMk/>
            <pc:sldMk cId="1644737397" sldId="369"/>
            <ac:picMk id="4" creationId="{7998185C-D09A-DC75-E74F-4A29C6C6F541}"/>
          </ac:picMkLst>
        </pc:picChg>
        <pc:picChg chg="mod topLvl">
          <ac:chgData name="Thomas Noordeloos" userId="df9f46e9-7760-4f6a-814f-9e8180d7b46a" providerId="ADAL" clId="{ECED75E8-8C10-43A4-9654-F97F8C7CB0BE}" dt="2023-04-19T15:11:59.073" v="167" actId="14826"/>
          <ac:picMkLst>
            <pc:docMk/>
            <pc:sldMk cId="1644737397" sldId="369"/>
            <ac:picMk id="7" creationId="{9F1A93CF-02E6-F2D5-2DF3-D13A4B2D7D13}"/>
          </ac:picMkLst>
        </pc:picChg>
        <pc:picChg chg="del mod topLvl">
          <ac:chgData name="Thomas Noordeloos" userId="df9f46e9-7760-4f6a-814f-9e8180d7b46a" providerId="ADAL" clId="{ECED75E8-8C10-43A4-9654-F97F8C7CB0BE}" dt="2023-04-19T15:12:07.533" v="168" actId="478"/>
          <ac:picMkLst>
            <pc:docMk/>
            <pc:sldMk cId="1644737397" sldId="369"/>
            <ac:picMk id="8" creationId="{5B85CF87-0513-2A5B-A771-87DF8535BCA0}"/>
          </ac:picMkLst>
        </pc:picChg>
      </pc:sldChg>
      <pc:sldChg chg="add del">
        <pc:chgData name="Thomas Noordeloos" userId="df9f46e9-7760-4f6a-814f-9e8180d7b46a" providerId="ADAL" clId="{ECED75E8-8C10-43A4-9654-F97F8C7CB0BE}" dt="2023-04-20T07:31:58.339" v="926" actId="47"/>
        <pc:sldMkLst>
          <pc:docMk/>
          <pc:sldMk cId="3785142220" sldId="370"/>
        </pc:sldMkLst>
      </pc:sldChg>
      <pc:sldChg chg="modSp add mod">
        <pc:chgData name="Thomas Noordeloos" userId="df9f46e9-7760-4f6a-814f-9e8180d7b46a" providerId="ADAL" clId="{ECED75E8-8C10-43A4-9654-F97F8C7CB0BE}" dt="2023-04-20T08:07:05.748" v="1730" actId="6549"/>
        <pc:sldMkLst>
          <pc:docMk/>
          <pc:sldMk cId="3864491337" sldId="370"/>
        </pc:sldMkLst>
        <pc:spChg chg="mod">
          <ac:chgData name="Thomas Noordeloos" userId="df9f46e9-7760-4f6a-814f-9e8180d7b46a" providerId="ADAL" clId="{ECED75E8-8C10-43A4-9654-F97F8C7CB0BE}" dt="2023-04-20T07:54:07.803" v="1386" actId="20577"/>
          <ac:spMkLst>
            <pc:docMk/>
            <pc:sldMk cId="3864491337" sldId="370"/>
            <ac:spMk id="2" creationId="{DC5A0AD8-2BBA-448E-A828-CEB453C1E3A9}"/>
          </ac:spMkLst>
        </pc:spChg>
        <pc:graphicFrameChg chg="mod modGraphic">
          <ac:chgData name="Thomas Noordeloos" userId="df9f46e9-7760-4f6a-814f-9e8180d7b46a" providerId="ADAL" clId="{ECED75E8-8C10-43A4-9654-F97F8C7CB0BE}" dt="2023-04-20T08:07:05.748" v="1730" actId="6549"/>
          <ac:graphicFrameMkLst>
            <pc:docMk/>
            <pc:sldMk cId="3864491337" sldId="370"/>
            <ac:graphicFrameMk id="3" creationId="{008E3B34-B420-498D-83F3-2AA3C8F1409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20-4-2023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‹nr.›</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92075" y="746125"/>
            <a:ext cx="6624638" cy="3727450"/>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ACFFE4-AE8B-499D-916C-0C6C9F16697B}" type="slidenum">
              <a:rPr lang="nl-NL"/>
              <a:pPr fontAlgn="base">
                <a:spcBef>
                  <a:spcPct val="0"/>
                </a:spcBef>
                <a:spcAft>
                  <a:spcPct val="0"/>
                </a:spcAft>
                <a:defRPr/>
              </a:pPr>
              <a:t>25</a:t>
            </a:fld>
            <a:endParaRPr lang="nl-NL"/>
          </a:p>
        </p:txBody>
      </p:sp>
    </p:spTree>
    <p:extLst>
      <p:ext uri="{BB962C8B-B14F-4D97-AF65-F5344CB8AC3E}">
        <p14:creationId xmlns:p14="http://schemas.microsoft.com/office/powerpoint/2010/main" val="2898914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20-4-2023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20-4-2023</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20-4-2023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buurtmonitor.nl/" TargetMode="External"/><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hyperlink" Target="https://www.atlasleefomgeving.nl/check-je-plek" TargetMode="External"/><Relationship Id="rId10" Type="http://schemas.openxmlformats.org/officeDocument/2006/relationships/image" Target="../media/image35.png"/><Relationship Id="rId4" Type="http://schemas.openxmlformats.org/officeDocument/2006/relationships/hyperlink" Target="http://www.edugis.nl/" TargetMode="Externa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AbErC_v9_88?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6A9E6-EF86-678F-C21B-FB1DDC146BF6}"/>
              </a:ext>
            </a:extLst>
          </p:cNvPr>
          <p:cNvSpPr>
            <a:spLocks noGrp="1"/>
          </p:cNvSpPr>
          <p:nvPr>
            <p:ph type="title"/>
          </p:nvPr>
        </p:nvSpPr>
        <p:spPr>
          <a:xfrm>
            <a:off x="838200" y="365125"/>
            <a:ext cx="10515600" cy="1850537"/>
          </a:xfrm>
        </p:spPr>
        <p:txBody>
          <a:bodyPr/>
          <a:lstStyle/>
          <a:p>
            <a:pPr algn="ctr"/>
            <a:r>
              <a:rPr lang="nl-NL" dirty="0">
                <a:solidFill>
                  <a:srgbClr val="002060"/>
                </a:solidFill>
                <a:latin typeface="Athletics ExtraBold" panose="02000000000000000000" pitchFamily="50" charset="0"/>
              </a:rPr>
              <a:t>Inrichting van een gebied</a:t>
            </a:r>
            <a:br>
              <a:rPr lang="nl-NL" dirty="0">
                <a:solidFill>
                  <a:srgbClr val="002060"/>
                </a:solidFill>
                <a:latin typeface="Athletics Regular" panose="02000000000000000000" pitchFamily="50" charset="0"/>
              </a:rPr>
            </a:br>
            <a:r>
              <a:rPr lang="nl-NL" sz="4000" dirty="0">
                <a:solidFill>
                  <a:srgbClr val="002060"/>
                </a:solidFill>
                <a:latin typeface="Athletics Regular" panose="02000000000000000000" pitchFamily="50" charset="0"/>
              </a:rPr>
              <a:t>Leerjaar 1 – periode 4</a:t>
            </a:r>
            <a:endParaRPr lang="nl-NL" dirty="0">
              <a:solidFill>
                <a:srgbClr val="002060"/>
              </a:solidFill>
              <a:latin typeface="Athletics Regular" panose="02000000000000000000" pitchFamily="50" charset="0"/>
            </a:endParaRPr>
          </a:p>
        </p:txBody>
      </p:sp>
      <p:pic>
        <p:nvPicPr>
          <p:cNvPr id="3" name="Picture 4">
            <a:extLst>
              <a:ext uri="{FF2B5EF4-FFF2-40B4-BE49-F238E27FC236}">
                <a16:creationId xmlns:a16="http://schemas.microsoft.com/office/drawing/2014/main" id="{9C0671E8-3852-8923-23B1-057FCA818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40" y="2034462"/>
            <a:ext cx="6087720" cy="4303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8" descr="Gemeente Tilburg - Cstories.nl - Business Storytelling">
            <a:extLst>
              <a:ext uri="{FF2B5EF4-FFF2-40B4-BE49-F238E27FC236}">
                <a16:creationId xmlns:a16="http://schemas.microsoft.com/office/drawing/2014/main" id="{961ED5D1-B0AA-EF2C-9A03-4D162B172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258" y="2057519"/>
            <a:ext cx="1505602" cy="132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1 – 5)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204484927"/>
              </p:ext>
            </p:extLst>
          </p:nvPr>
        </p:nvGraphicFramePr>
        <p:xfrm>
          <a:off x="975590" y="1027906"/>
          <a:ext cx="9488055" cy="564896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dirty="0">
                          <a:effectLst/>
                        </a:rPr>
                        <a:t>1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kern="1200" dirty="0">
                          <a:solidFill>
                            <a:srgbClr val="00B050"/>
                          </a:solidFill>
                        </a:rPr>
                        <a:t>Opstart periode</a:t>
                      </a:r>
                    </a:p>
                    <a:p>
                      <a:pPr algn="l">
                        <a:lnSpc>
                          <a:spcPct val="100000"/>
                        </a:lnSpc>
                        <a:spcAft>
                          <a:spcPts val="800"/>
                        </a:spcAft>
                      </a:pPr>
                      <a:r>
                        <a:rPr lang="nl-NL" sz="1600" i="1" kern="1200" dirty="0">
                          <a:solidFill>
                            <a:schemeClr val="dk1"/>
                          </a:solidFill>
                        </a:rPr>
                        <a:t>Intro LA 1 ‘Inventarisatie van plangebied’ </a:t>
                      </a:r>
                    </a:p>
                    <a:p>
                      <a:r>
                        <a:rPr lang="nl-NL" sz="1600" b="1" dirty="0">
                          <a:solidFill>
                            <a:srgbClr val="0070C0"/>
                          </a:solidFill>
                        </a:rPr>
                        <a:t>Vraagstuk </a:t>
                      </a:r>
                      <a:r>
                        <a:rPr lang="nl-NL" sz="1600" dirty="0"/>
                        <a:t>Wat zijn de wensen van de opdrachtgever?</a:t>
                      </a:r>
                    </a:p>
                    <a:p>
                      <a:r>
                        <a:rPr lang="nl-NL" sz="1600" b="1" dirty="0">
                          <a:solidFill>
                            <a:srgbClr val="0070C0"/>
                          </a:solidFill>
                        </a:rPr>
                        <a:t>Oorsprong </a:t>
                      </a:r>
                      <a:r>
                        <a:rPr lang="nl-NL" sz="1600" dirty="0"/>
                        <a:t>Wat is de geschiedenis van het gebied?</a:t>
                      </a:r>
                    </a:p>
                    <a:p>
                      <a:endParaRPr lang="nl-NL" sz="1600" dirty="0">
                        <a:latin typeface="Athletics Regular" panose="02000000000000000000" pitchFamily="50"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dirty="0">
                          <a:effectLst/>
                        </a:rPr>
                        <a:t>2</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600" kern="1200" dirty="0">
                          <a:solidFill>
                            <a:schemeClr val="dk1"/>
                          </a:solidFill>
                        </a:rPr>
                        <a:t>Groep vormen</a:t>
                      </a:r>
                    </a:p>
                    <a:p>
                      <a:endParaRPr lang="nl-NL" sz="1600" b="1" dirty="0">
                        <a:solidFill>
                          <a:srgbClr val="0070C0"/>
                        </a:solidFill>
                      </a:endParaRPr>
                    </a:p>
                    <a:p>
                      <a:r>
                        <a:rPr lang="nl-NL" sz="1600" b="1" dirty="0">
                          <a:solidFill>
                            <a:srgbClr val="0070C0"/>
                          </a:solidFill>
                        </a:rPr>
                        <a:t>Omgevingsanalyse </a:t>
                      </a:r>
                      <a:r>
                        <a:rPr lang="nl-NL" sz="1600" dirty="0"/>
                        <a:t>Inventariseer informatie over plangebied</a:t>
                      </a:r>
                    </a:p>
                    <a:p>
                      <a:r>
                        <a:rPr lang="nl-NL" sz="1600" b="1" dirty="0">
                          <a:solidFill>
                            <a:srgbClr val="0070C0"/>
                          </a:solidFill>
                        </a:rPr>
                        <a:t>Thema’s </a:t>
                      </a:r>
                      <a:r>
                        <a:rPr lang="nl-NL" sz="1600" dirty="0"/>
                        <a:t>Eerste ideeën op gebied van CE, VT, LS, SW en WE</a:t>
                      </a:r>
                    </a:p>
                    <a:p>
                      <a:endParaRPr lang="nl-NL" sz="1600" dirty="0">
                        <a:latin typeface="Athletics Regular" panose="02000000000000000000" pitchFamily="50"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171110">
                <a:tc>
                  <a:txBody>
                    <a:bodyPr/>
                    <a:lstStyle/>
                    <a:p>
                      <a:pPr algn="ctr">
                        <a:lnSpc>
                          <a:spcPct val="100000"/>
                        </a:lnSpc>
                        <a:spcAft>
                          <a:spcPts val="800"/>
                        </a:spcAft>
                      </a:pPr>
                      <a:r>
                        <a:rPr lang="nl-NL" sz="2400" b="1">
                          <a:effectLst/>
                        </a:rPr>
                        <a:t>3</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en-GB" sz="1600" i="1" dirty="0">
                          <a:effectLst/>
                        </a:rPr>
                        <a:t>Intro LA 2 ‘</a:t>
                      </a:r>
                      <a:r>
                        <a:rPr lang="en-GB" sz="1600" i="1" dirty="0" err="1">
                          <a:effectLst/>
                        </a:rPr>
                        <a:t>Marktonderzoek</a:t>
                      </a:r>
                      <a:r>
                        <a:rPr lang="en-GB" sz="1600" i="1" dirty="0">
                          <a:effectLst/>
                        </a:rPr>
                        <a:t>’</a:t>
                      </a:r>
                    </a:p>
                    <a:p>
                      <a:r>
                        <a:rPr lang="nl-NL" sz="1600" b="1" dirty="0">
                          <a:solidFill>
                            <a:srgbClr val="0070C0"/>
                          </a:solidFill>
                        </a:rPr>
                        <a:t>Marktonderzoek </a:t>
                      </a:r>
                      <a:r>
                        <a:rPr lang="nl-NL" sz="1600" dirty="0"/>
                        <a:t>Wie is de doelgroep? Wat zijn hun wensen?</a:t>
                      </a:r>
                    </a:p>
                    <a:p>
                      <a:pPr algn="l">
                        <a:lnSpc>
                          <a:spcPct val="100000"/>
                        </a:lnSpc>
                        <a:spcAft>
                          <a:spcPts val="800"/>
                        </a:spcAft>
                      </a:pPr>
                      <a:endParaRPr lang="en-GB"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4</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i="1" dirty="0">
                          <a:effectLst/>
                        </a:rPr>
                        <a:t>Intro LA 3 ‘Ontwerp’</a:t>
                      </a: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Marktonderzoek </a:t>
                      </a:r>
                      <a:r>
                        <a:rPr lang="nl-NL" sz="1600" dirty="0"/>
                        <a:t>Wie is de doelgroep? Wat zijn hun wensen?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171110">
                <a:tc>
                  <a:txBody>
                    <a:bodyPr/>
                    <a:lstStyle/>
                    <a:p>
                      <a:pPr algn="ctr">
                        <a:lnSpc>
                          <a:spcPct val="100000"/>
                        </a:lnSpc>
                        <a:spcAft>
                          <a:spcPts val="800"/>
                        </a:spcAft>
                      </a:pPr>
                      <a:r>
                        <a:rPr lang="nl-NL" sz="2400" b="1" dirty="0">
                          <a:effectLst/>
                        </a:rPr>
                        <a:t>5</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27765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497219452"/>
              </p:ext>
            </p:extLst>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Testen </a:t>
                      </a:r>
                      <a:r>
                        <a:rPr lang="nl-NL" sz="1600" dirty="0"/>
                        <a:t>Wat vindt de doelgroep van de eerste ideeën?</a:t>
                      </a:r>
                    </a:p>
                    <a:p>
                      <a:endParaRPr lang="nl-NL" sz="1600" dirty="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pPr algn="l">
                        <a:lnSpc>
                          <a:spcPct val="100000"/>
                        </a:lnSpc>
                        <a:spcAft>
                          <a:spcPts val="800"/>
                        </a:spcAft>
                      </a:pPr>
                      <a:endParaRPr lang="nl-NL" sz="1600" dirty="0">
                        <a:effectLst/>
                      </a:endParaRPr>
                    </a:p>
                    <a:p>
                      <a:pPr algn="l">
                        <a:lnSpc>
                          <a:spcPct val="100000"/>
                        </a:lnSpc>
                        <a:spcAft>
                          <a:spcPts val="800"/>
                        </a:spcAft>
                      </a:pPr>
                      <a:r>
                        <a:rPr lang="nl-NL" sz="1600" b="1" dirty="0">
                          <a:effectLst/>
                        </a:rPr>
                        <a:t>Portfolio deadline -  </a:t>
                      </a:r>
                      <a:r>
                        <a:rPr lang="nl-NL" sz="1600" b="1" dirty="0">
                          <a:solidFill>
                            <a:srgbClr val="FF0000"/>
                          </a:solidFill>
                          <a:effectLst/>
                        </a:rPr>
                        <a:t>dinsdag 20 juni</a:t>
                      </a:r>
                    </a:p>
                    <a:p>
                      <a:pPr algn="l">
                        <a:lnSpc>
                          <a:spcPct val="100000"/>
                        </a:lnSpc>
                        <a:spcAft>
                          <a:spcPts val="800"/>
                        </a:spcAft>
                      </a:pPr>
                      <a:r>
                        <a:rPr lang="nl-NL" sz="1600" b="1" dirty="0">
                          <a:effectLst/>
                        </a:rPr>
                        <a:t>Presentatie ontwerp – </a:t>
                      </a:r>
                      <a:r>
                        <a:rPr lang="nl-NL" sz="1600" b="1" kern="1200" dirty="0">
                          <a:solidFill>
                            <a:srgbClr val="FF0000"/>
                          </a:solidFill>
                          <a:effectLst/>
                          <a:latin typeface="+mn-lt"/>
                          <a:ea typeface="+mn-ea"/>
                          <a:cs typeface="+mn-cs"/>
                        </a:rPr>
                        <a:t>donderdag 22 juni </a:t>
                      </a:r>
                    </a:p>
                    <a:p>
                      <a:pPr algn="l">
                        <a:lnSpc>
                          <a:spcPct val="100000"/>
                        </a:lnSpc>
                        <a:spcAft>
                          <a:spcPts val="800"/>
                        </a:spcAft>
                      </a:pPr>
                      <a:r>
                        <a:rPr lang="nl-NL" sz="1600" b="1" dirty="0">
                          <a:effectLst/>
                        </a:rPr>
                        <a:t>Deadline verantwoordingsdocument – </a:t>
                      </a:r>
                      <a:r>
                        <a:rPr lang="nl-NL" sz="1600" b="1" kern="1200" dirty="0">
                          <a:solidFill>
                            <a:srgbClr val="FF0000"/>
                          </a:solidFill>
                          <a:effectLst/>
                          <a:latin typeface="+mn-lt"/>
                          <a:ea typeface="+mn-ea"/>
                          <a:cs typeface="+mn-cs"/>
                        </a:rPr>
                        <a:t>vrijdag 23 juni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dirty="0">
                          <a:effectLst/>
                        </a:rPr>
                        <a:t>Kennistoets</a:t>
                      </a:r>
                      <a:r>
                        <a:rPr lang="nl-NL" sz="1600" dirty="0">
                          <a:effectLst/>
                        </a:rPr>
                        <a:t> – </a:t>
                      </a:r>
                      <a:r>
                        <a:rPr lang="nl-NL" sz="1600" b="1" kern="1200" dirty="0">
                          <a:solidFill>
                            <a:srgbClr val="FF0000"/>
                          </a:solidFill>
                          <a:effectLst/>
                          <a:latin typeface="+mn-lt"/>
                          <a:ea typeface="+mn-ea"/>
                          <a:cs typeface="+mn-cs"/>
                        </a:rPr>
                        <a:t>maandag 26 juni</a:t>
                      </a:r>
                    </a:p>
                    <a:p>
                      <a:pPr algn="l">
                        <a:lnSpc>
                          <a:spcPct val="100000"/>
                        </a:lnSpc>
                        <a:spcAft>
                          <a:spcPts val="800"/>
                        </a:spcAft>
                      </a:pPr>
                      <a:r>
                        <a:rPr lang="nl-NL" sz="1600" b="1" dirty="0">
                          <a:effectLst/>
                        </a:rPr>
                        <a:t>Herkansing portfolio = </a:t>
                      </a:r>
                      <a:r>
                        <a:rPr lang="nl-NL" sz="1600" b="1" kern="1200" dirty="0">
                          <a:solidFill>
                            <a:srgbClr val="FF0000"/>
                          </a:solidFill>
                          <a:effectLst/>
                          <a:latin typeface="+mn-lt"/>
                          <a:ea typeface="+mn-ea"/>
                          <a:cs typeface="+mn-cs"/>
                        </a:rPr>
                        <a:t>vrijdag 30 juni </a:t>
                      </a:r>
                    </a:p>
                    <a:p>
                      <a:pPr algn="l">
                        <a:lnSpc>
                          <a:spcPct val="100000"/>
                        </a:lnSpc>
                        <a:spcAft>
                          <a:spcPts val="800"/>
                        </a:spcAft>
                      </a:pPr>
                      <a:r>
                        <a:rPr lang="nl-NL" sz="1600" b="1" dirty="0">
                          <a:effectLst/>
                        </a:rPr>
                        <a:t>Herkansing periode 4 - </a:t>
                      </a:r>
                      <a:r>
                        <a:rPr lang="nl-NL" sz="1600" b="1" kern="1200" dirty="0">
                          <a:solidFill>
                            <a:srgbClr val="FF0000"/>
                          </a:solidFill>
                          <a:effectLst/>
                          <a:latin typeface="+mn-lt"/>
                          <a:ea typeface="+mn-ea"/>
                          <a:cs typeface="+mn-cs"/>
                        </a:rPr>
                        <a:t>woensdag 5 juli</a:t>
                      </a:r>
                    </a:p>
                    <a:p>
                      <a:pPr algn="l">
                        <a:lnSpc>
                          <a:spcPct val="100000"/>
                        </a:lnSpc>
                        <a:spcAft>
                          <a:spcPts val="800"/>
                        </a:spcAft>
                      </a:pP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dirty="0">
                          <a:effectLst/>
                        </a:rPr>
                        <a:t>10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dirty="0">
                          <a:effectLst/>
                        </a:rPr>
                        <a:t>Finale herkansing op </a:t>
                      </a:r>
                      <a:r>
                        <a:rPr lang="nl-NL" sz="1600" b="1" kern="1200" dirty="0">
                          <a:solidFill>
                            <a:srgbClr val="FF0000"/>
                          </a:solidFill>
                          <a:effectLst/>
                          <a:latin typeface="+mn-lt"/>
                          <a:ea typeface="+mn-ea"/>
                          <a:cs typeface="+mn-cs"/>
                        </a:rPr>
                        <a:t>maandag 10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232675"/>
            <a:ext cx="10515600" cy="643655"/>
          </a:xfrm>
        </p:spPr>
        <p:txBody>
          <a:bodyPr>
            <a:normAutofit fontScale="90000"/>
          </a:bodyPr>
          <a:lstStyle/>
          <a:p>
            <a:r>
              <a:rPr lang="nl-NL"/>
              <a:t>IBS Inrichting van een gebied – periode 4</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a:t> </a:t>
            </a:r>
          </a:p>
          <a:p>
            <a:pPr>
              <a:spcAft>
                <a:spcPts val="0"/>
              </a:spcAft>
              <a:buNone/>
            </a:pPr>
            <a:r>
              <a:rPr lang="nl-NL" sz="1600"/>
              <a:t>De opdrachtgever vindt de volgende onderdelen belangrijk:</a:t>
            </a:r>
          </a:p>
          <a:p>
            <a:pPr marL="285750" indent="-285750">
              <a:spcAft>
                <a:spcPts val="0"/>
              </a:spcAft>
              <a:buFontTx/>
              <a:buChar char="-"/>
            </a:pPr>
            <a:r>
              <a:rPr lang="nl-NL" sz="1600"/>
              <a:t>Mogelijkheid tot recreatie</a:t>
            </a:r>
          </a:p>
          <a:p>
            <a:pPr marL="285750" indent="-285750">
              <a:spcAft>
                <a:spcPts val="0"/>
              </a:spcAft>
              <a:buFontTx/>
              <a:buChar char="-"/>
            </a:pPr>
            <a:r>
              <a:rPr lang="nl-NL" sz="1600"/>
              <a:t>Aandacht voor afval- en reststromen</a:t>
            </a:r>
          </a:p>
          <a:p>
            <a:pPr marL="285750" indent="-285750">
              <a:spcAft>
                <a:spcPts val="0"/>
              </a:spcAft>
              <a:buFontTx/>
              <a:buChar char="-"/>
            </a:pPr>
            <a:r>
              <a:rPr lang="nl-NL" sz="1600"/>
              <a:t>Duurzaamheid op het gebied van water en energie</a:t>
            </a:r>
          </a:p>
          <a:p>
            <a:pPr marL="285750" indent="-285750">
              <a:spcAft>
                <a:spcPts val="0"/>
              </a:spcAft>
              <a:buFontTx/>
              <a:buChar char="-"/>
            </a:pPr>
            <a:r>
              <a:rPr lang="nl-NL" sz="1600"/>
              <a:t>Het stimuleren van een gezonde leefstijl</a:t>
            </a:r>
          </a:p>
          <a:p>
            <a:pPr marL="285750" indent="-285750">
              <a:spcAft>
                <a:spcPts val="0"/>
              </a:spcAft>
              <a:buFontTx/>
              <a:buChar char="-"/>
            </a:pPr>
            <a:r>
              <a:rPr lang="nl-NL" sz="1600"/>
              <a:t>En het vergroten van de leefbaarheid van het gebied</a:t>
            </a:r>
          </a:p>
          <a:p>
            <a:pPr>
              <a:spcAft>
                <a:spcPts val="0"/>
              </a:spcAft>
              <a:buNone/>
            </a:pPr>
            <a:r>
              <a:rPr lang="nl-NL" sz="1600"/>
              <a:t>Om tot een onderbouwd voorstel te komen moet je een goed beeld hebben van het plangebied. </a:t>
            </a:r>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Je maakt een visueel ontwerp voor de ontwikkeling en aanleg van een gebied. Keuzes moeten worden toegelicht. Je presenteert jouw idee ook aan de opdrachtgever.</a:t>
            </a:r>
          </a:p>
          <a:p>
            <a:pPr>
              <a:buNone/>
            </a:pPr>
            <a:endParaRPr lang="nl-NL" sz="1600"/>
          </a:p>
          <a:p>
            <a:pPr>
              <a:buNone/>
            </a:pPr>
            <a:r>
              <a:rPr lang="nl-NL" sz="160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Voorwaarden</a:t>
            </a:r>
          </a:p>
          <a:p>
            <a:pPr lvl="0"/>
            <a:r>
              <a:rPr lang="nl-NL" sz="1600">
                <a:solidFill>
                  <a:schemeClr val="tx1"/>
                </a:solidFill>
                <a:latin typeface="Calibri" panose="020F0502020204030204" pitchFamily="34" charset="0"/>
              </a:rPr>
              <a:t>- Er is een opdrachtgever.</a:t>
            </a:r>
          </a:p>
          <a:p>
            <a:r>
              <a:rPr lang="nl-NL" sz="1600">
                <a:solidFill>
                  <a:schemeClr val="tx1"/>
                </a:solidFill>
                <a:latin typeface="Calibri" panose="020F0502020204030204" pitchFamily="34" charset="0"/>
              </a:rPr>
              <a:t>- Er is een geschikte locatie beschikbaar die bereikbaar is voor studenten (maximaal 30 minuten fietsen).</a:t>
            </a:r>
          </a:p>
        </p:txBody>
      </p:sp>
      <p:pic>
        <p:nvPicPr>
          <p:cNvPr id="12" name="Picture 2" descr="Afbeeldingsresultaat voor ontwerp buitenruim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58"/>
          <a:stretch/>
        </p:blipFill>
        <p:spPr bwMode="auto">
          <a:xfrm>
            <a:off x="6308075" y="4249783"/>
            <a:ext cx="3510839" cy="19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311698"/>
            <a:ext cx="10515600" cy="643655"/>
          </a:xfrm>
        </p:spPr>
        <p:txBody>
          <a:bodyPr>
            <a:normAutofit fontScale="90000"/>
          </a:bodyPr>
          <a:lstStyle/>
          <a:p>
            <a:r>
              <a:rPr lang="nl-NL"/>
              <a:t>Inrichting van een gebied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3" name="Tekstvak 12"/>
          <p:cNvSpPr txBox="1"/>
          <p:nvPr/>
        </p:nvSpPr>
        <p:spPr>
          <a:xfrm>
            <a:off x="622860" y="1126304"/>
            <a:ext cx="5616013" cy="132343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toetsmomenten: kennistoets, ontwerp met verantwoording (in de vorm van een verslag)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van de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a:t>Je kunt een inventarisatie maken van het plangebied en de omgeving. </a:t>
            </a:r>
          </a:p>
          <a:p>
            <a:pPr marL="342900" lvl="0" indent="-342900">
              <a:lnSpc>
                <a:spcPct val="107000"/>
              </a:lnSpc>
              <a:spcAft>
                <a:spcPts val="0"/>
              </a:spcAft>
              <a:buFont typeface="+mj-lt"/>
              <a:buAutoNum type="arabicPeriod"/>
            </a:pPr>
            <a:r>
              <a:rPr lang="nl-NL" sz="1600"/>
              <a:t>Je kunt de mogelijkheden van een gebied onderzoeken. </a:t>
            </a:r>
          </a:p>
          <a:p>
            <a:pPr marL="342900" lvl="0" indent="-342900">
              <a:lnSpc>
                <a:spcPct val="107000"/>
              </a:lnSpc>
              <a:spcAft>
                <a:spcPts val="0"/>
              </a:spcAft>
              <a:buFont typeface="+mj-lt"/>
              <a:buAutoNum type="arabicPeriod"/>
            </a:pPr>
            <a:r>
              <a:rPr lang="nl-NL" sz="1600"/>
              <a:t>Je kunt een marktonderzoek uitvoeren en de uitkomsten verwerken in je ontwerp. </a:t>
            </a:r>
          </a:p>
          <a:p>
            <a:pPr marL="342900" lvl="0" indent="-342900">
              <a:lnSpc>
                <a:spcPct val="107000"/>
              </a:lnSpc>
              <a:spcAft>
                <a:spcPts val="0"/>
              </a:spcAft>
              <a:buFont typeface="+mj-lt"/>
              <a:buAutoNum type="arabicPeriod"/>
            </a:pPr>
            <a:r>
              <a:rPr lang="nl-NL" sz="1600"/>
              <a:t>Je kunt een reële inschatting maken van de kosten voor de (her)inrichting van het gebied.</a:t>
            </a:r>
          </a:p>
          <a:p>
            <a:pPr marL="342900" lvl="0" indent="-342900">
              <a:lnSpc>
                <a:spcPct val="107000"/>
              </a:lnSpc>
              <a:spcAft>
                <a:spcPts val="0"/>
              </a:spcAft>
              <a:buFont typeface="+mj-lt"/>
              <a:buAutoNum type="arabicPeriod"/>
            </a:pPr>
            <a:r>
              <a:rPr lang="nl-NL" sz="1600"/>
              <a:t>Je kunt een ontwerp voor de herinrichting van een gebied maken en verantwoorden. </a:t>
            </a:r>
          </a:p>
          <a:p>
            <a:pPr marL="342900" lvl="0" indent="-342900">
              <a:lnSpc>
                <a:spcPct val="107000"/>
              </a:lnSpc>
              <a:spcAft>
                <a:spcPts val="0"/>
              </a:spcAft>
              <a:buFont typeface="+mj-lt"/>
              <a:buAutoNum type="arabicPeriod"/>
            </a:pPr>
            <a:r>
              <a:rPr lang="nl-NL" sz="1600"/>
              <a:t>Je kunt projectmatig werken.</a:t>
            </a:r>
          </a:p>
          <a:p>
            <a:pPr marL="342900" lvl="0" indent="-342900">
              <a:lnSpc>
                <a:spcPct val="107000"/>
              </a:lnSpc>
              <a:spcAft>
                <a:spcPts val="0"/>
              </a:spcAft>
              <a:buFont typeface="+mj-lt"/>
              <a:buAutoNum type="arabicPeriod"/>
            </a:pPr>
            <a:r>
              <a:rPr lang="nl-NL" sz="160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1335804676"/>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Ontwerp</a:t>
                      </a:r>
                      <a:r>
                        <a:rPr lang="nl-NL" sz="1400" baseline="0"/>
                        <a:t> en verantwoording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baseline="0"/>
                        <a:t>= verslag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Tree>
    <p:extLst>
      <p:ext uri="{BB962C8B-B14F-4D97-AF65-F5344CB8AC3E}">
        <p14:creationId xmlns:p14="http://schemas.microsoft.com/office/powerpoint/2010/main" val="205238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06730" y="439919"/>
            <a:ext cx="10515600" cy="643655"/>
          </a:xfrm>
        </p:spPr>
        <p:txBody>
          <a:bodyPr>
            <a:normAutofit fontScale="90000"/>
          </a:bodyPr>
          <a:lstStyle/>
          <a:p>
            <a:r>
              <a:rPr lang="nl-NL" sz="4000"/>
              <a:t>Inrichting van een gebied – Leervragen en competenties</a:t>
            </a:r>
          </a:p>
        </p:txBody>
      </p:sp>
      <p:sp>
        <p:nvSpPr>
          <p:cNvPr id="16" name="Tekstvak 15"/>
          <p:cNvSpPr txBox="1"/>
          <p:nvPr/>
        </p:nvSpPr>
        <p:spPr>
          <a:xfrm>
            <a:off x="6251274" y="1289241"/>
            <a:ext cx="5312653" cy="11172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Adviseur duurzame leefomgeving rollen</a:t>
            </a:r>
          </a:p>
          <a:p>
            <a:pPr marL="342900" lvl="0" indent="-342900">
              <a:lnSpc>
                <a:spcPct val="107000"/>
              </a:lnSpc>
              <a:spcAft>
                <a:spcPts val="0"/>
              </a:spcAft>
              <a:buFont typeface="Symbol" panose="05050102010706020507" pitchFamily="18" charset="2"/>
              <a:buChar char=""/>
            </a:pPr>
            <a:r>
              <a:rPr lang="nl-NL" sz="1600" dirty="0"/>
              <a:t>Creatieve denker</a:t>
            </a:r>
          </a:p>
          <a:p>
            <a:pPr marL="342900" lvl="0" indent="-342900">
              <a:lnSpc>
                <a:spcPct val="107000"/>
              </a:lnSpc>
              <a:spcAft>
                <a:spcPts val="0"/>
              </a:spcAft>
              <a:buFont typeface="Symbol" panose="05050102010706020507" pitchFamily="18" charset="2"/>
              <a:buChar char=""/>
            </a:pPr>
            <a:r>
              <a:rPr lang="nl-NL" sz="1600" dirty="0"/>
              <a:t>Kritische onderzoeker</a:t>
            </a:r>
          </a:p>
          <a:p>
            <a:pPr marL="342900" lvl="0" indent="-342900">
              <a:lnSpc>
                <a:spcPct val="107000"/>
              </a:lnSpc>
              <a:spcAft>
                <a:spcPts val="0"/>
              </a:spcAft>
              <a:buFont typeface="Symbol" panose="05050102010706020507" pitchFamily="18" charset="2"/>
              <a:buChar char=""/>
            </a:pPr>
            <a:r>
              <a:rPr lang="nl-NL" sz="1600" dirty="0"/>
              <a:t>Empathische verbinder</a:t>
            </a:r>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342900" indent="-342900">
              <a:lnSpc>
                <a:spcPct val="107000"/>
              </a:lnSpc>
              <a:buFont typeface="Symbol" panose="05050102010706020507" pitchFamily="18" charset="2"/>
              <a:buChar char=""/>
            </a:pPr>
            <a:r>
              <a:rPr lang="nl-NL" sz="1600"/>
              <a:t>Hoe breng je de wensen van de opdrachtgever en de bewoners in kaart?</a:t>
            </a:r>
          </a:p>
          <a:p>
            <a:pPr marL="342900" indent="-342900">
              <a:lnSpc>
                <a:spcPct val="107000"/>
              </a:lnSpc>
              <a:buFont typeface="Symbol" panose="05050102010706020507" pitchFamily="18" charset="2"/>
              <a:buChar char=""/>
            </a:pPr>
            <a:r>
              <a:rPr lang="nl-NL" sz="160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a:t>Op welke manier zou jij duurzame aspecten in je ontwerp terug laten komen?</a:t>
            </a:r>
          </a:p>
          <a:p>
            <a:pPr marL="342900" indent="-342900">
              <a:lnSpc>
                <a:spcPct val="107000"/>
              </a:lnSpc>
              <a:buFont typeface="Symbol" panose="05050102010706020507" pitchFamily="18" charset="2"/>
              <a:buChar char=""/>
            </a:pPr>
            <a:r>
              <a:rPr lang="nl-NL" sz="160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a:t>Hoe zou je omgaan met je ideeën in verhouding tot het budget?</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388" y="4384865"/>
            <a:ext cx="2206339" cy="2206339"/>
          </a:xfrm>
          <a:prstGeom prst="rect">
            <a:avLst/>
          </a:prstGeom>
        </p:spPr>
      </p:pic>
      <p:sp>
        <p:nvSpPr>
          <p:cNvPr id="10" name="Tekstvak 9"/>
          <p:cNvSpPr txBox="1"/>
          <p:nvPr/>
        </p:nvSpPr>
        <p:spPr>
          <a:xfrm>
            <a:off x="6251274" y="2948484"/>
            <a:ext cx="5312653"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Werkprocessen </a:t>
            </a:r>
          </a:p>
          <a:p>
            <a:pPr lvl="0">
              <a:lnSpc>
                <a:spcPct val="107000"/>
              </a:lnSpc>
              <a:spcAft>
                <a:spcPts val="0"/>
              </a:spcAft>
            </a:pPr>
            <a:r>
              <a:rPr lang="nl-NL" sz="1600"/>
              <a:t>B1-K1-W1: Draagt zorg voor natuur, grond en water</a:t>
            </a:r>
          </a:p>
          <a:p>
            <a:pPr lvl="0">
              <a:lnSpc>
                <a:spcPct val="107000"/>
              </a:lnSpc>
              <a:spcAft>
                <a:spcPts val="0"/>
              </a:spcAft>
            </a:pPr>
            <a:r>
              <a:rPr lang="nl-NL" sz="1600"/>
              <a:t>B1-K1-W2: Communiceert met klanten, gasten, publiek en/of derden</a:t>
            </a:r>
          </a:p>
          <a:p>
            <a:pPr lvl="0">
              <a:lnSpc>
                <a:spcPct val="107000"/>
              </a:lnSpc>
              <a:spcAft>
                <a:spcPts val="0"/>
              </a:spcAft>
            </a:pPr>
            <a:r>
              <a:rPr lang="nl-NL" sz="1600"/>
              <a:t>B1-K2-W2: Maakt een plan van aanpak</a:t>
            </a:r>
          </a:p>
          <a:p>
            <a:pPr lvl="0">
              <a:lnSpc>
                <a:spcPct val="107000"/>
              </a:lnSpc>
              <a:spcAft>
                <a:spcPts val="0"/>
              </a:spcAft>
            </a:pPr>
            <a:r>
              <a:rPr lang="nl-NL" sz="1600"/>
              <a:t>B1-K2-W4: Evalueert de dienstverlening</a:t>
            </a:r>
          </a:p>
          <a:p>
            <a:pPr lvl="0">
              <a:lnSpc>
                <a:spcPct val="107000"/>
              </a:lnSpc>
              <a:spcAft>
                <a:spcPts val="0"/>
              </a:spcAft>
            </a:pPr>
            <a:r>
              <a:rPr lang="nl-NL" sz="1600"/>
              <a:t>B1-K4-W1: Plant en verdeelt de werkzaamheden</a:t>
            </a:r>
          </a:p>
          <a:p>
            <a:pPr lvl="0">
              <a:lnSpc>
                <a:spcPct val="107000"/>
              </a:lnSpc>
              <a:spcAft>
                <a:spcPts val="0"/>
              </a:spcAft>
            </a:pPr>
            <a:r>
              <a:rPr lang="nl-NL" sz="1600"/>
              <a:t>B1-K4-W2: Begroot financiën</a:t>
            </a:r>
          </a:p>
        </p:txBody>
      </p:sp>
    </p:spTree>
    <p:extLst>
      <p:ext uri="{BB962C8B-B14F-4D97-AF65-F5344CB8AC3E}">
        <p14:creationId xmlns:p14="http://schemas.microsoft.com/office/powerpoint/2010/main" val="289890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0910" y="160929"/>
            <a:ext cx="10515600" cy="643655"/>
          </a:xfrm>
        </p:spPr>
        <p:txBody>
          <a:bodyPr>
            <a:normAutofit/>
          </a:bodyPr>
          <a:lstStyle/>
          <a:p>
            <a:r>
              <a:rPr lang="nl-NL" sz="4000"/>
              <a:t>Inrichting van een gebied - Kennistoets</a:t>
            </a:r>
            <a:endParaRPr lang="nl-NL"/>
          </a:p>
        </p:txBody>
      </p:sp>
      <p:sp>
        <p:nvSpPr>
          <p:cNvPr id="12" name="Tekstvak 9"/>
          <p:cNvSpPr txBox="1">
            <a:spLocks noChangeArrowheads="1"/>
          </p:cNvSpPr>
          <p:nvPr/>
        </p:nvSpPr>
        <p:spPr bwMode="auto">
          <a:xfrm>
            <a:off x="627769" y="980842"/>
            <a:ext cx="6207139"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Kennistoets</a:t>
            </a:r>
          </a:p>
          <a:p>
            <a:pPr>
              <a:spcBef>
                <a:spcPct val="0"/>
              </a:spcBef>
              <a:buNone/>
            </a:pPr>
            <a:r>
              <a:rPr lang="nl-NL" altLang="nl-NL" sz="1500">
                <a:latin typeface="+mn-lt"/>
              </a:rPr>
              <a:t>De kennistoets gaat over de theorie die betrekking heeft op deze IBS.  In deze kennistoets wordt leerdoel 1 en 2 getoetst. Bij deze leerdoelen horen verschillende succescriteria. </a:t>
            </a:r>
            <a:endParaRPr lang="nl-NL" altLang="nl-NL" sz="1500">
              <a:latin typeface="+mn-lt"/>
              <a:cs typeface="Calibri"/>
            </a:endParaRPr>
          </a:p>
          <a:p>
            <a:pPr eaLnBrk="1" hangingPunct="1">
              <a:spcBef>
                <a:spcPct val="0"/>
              </a:spcBef>
              <a:buFontTx/>
              <a:buNone/>
            </a:pPr>
            <a:r>
              <a:rPr lang="nl-NL" altLang="nl-NL" sz="15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7017145" y="3765739"/>
            <a:ext cx="4958162" cy="1994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a:t>
            </a:r>
            <a:r>
              <a:rPr lang="nl-NL" altLang="nl-NL" sz="1600" b="1"/>
              <a:t>l</a:t>
            </a:r>
            <a:r>
              <a:rPr lang="nl-NL" sz="1600" b="1"/>
              <a:t>eerdoel 2</a:t>
            </a:r>
            <a:endParaRPr lang="nl-NL" altLang="nl-NL" sz="1600" b="1">
              <a:latin typeface="+mn-lt"/>
            </a:endParaRPr>
          </a:p>
          <a:p>
            <a:pPr marL="285750" indent="-285750">
              <a:lnSpc>
                <a:spcPct val="107000"/>
              </a:lnSpc>
              <a:spcAft>
                <a:spcPts val="0"/>
              </a:spcAft>
              <a:buFontTx/>
              <a:buChar char="-"/>
            </a:pPr>
            <a:r>
              <a:rPr lang="nl-NL" sz="1500">
                <a:latin typeface="+mn-lt"/>
              </a:rPr>
              <a:t>Je kunt het begrip duurzaamheid uitleggen.</a:t>
            </a:r>
          </a:p>
          <a:p>
            <a:pPr marL="285750" indent="-285750">
              <a:lnSpc>
                <a:spcPct val="107000"/>
              </a:lnSpc>
              <a:spcAft>
                <a:spcPts val="0"/>
              </a:spcAft>
              <a:buFontTx/>
              <a:buChar char="-"/>
            </a:pPr>
            <a:r>
              <a:rPr lang="nl-NL" sz="1500">
                <a:latin typeface="+mn-lt"/>
              </a:rPr>
              <a:t>Je kunt voorbeelden van eetbaar groen benoemen.</a:t>
            </a:r>
          </a:p>
          <a:p>
            <a:pPr marL="285750" indent="-285750">
              <a:lnSpc>
                <a:spcPct val="107000"/>
              </a:lnSpc>
              <a:spcAft>
                <a:spcPts val="0"/>
              </a:spcAft>
              <a:buFontTx/>
              <a:buChar char="-"/>
            </a:pPr>
            <a:r>
              <a:rPr lang="nl-NL" sz="1500">
                <a:latin typeface="+mn-lt"/>
              </a:rPr>
              <a:t>Je kunt een verband leggen tussen eetbaar groen en biodiversiteit.</a:t>
            </a:r>
          </a:p>
          <a:p>
            <a:pPr marL="285750" indent="-285750">
              <a:lnSpc>
                <a:spcPct val="107000"/>
              </a:lnSpc>
              <a:spcAft>
                <a:spcPts val="0"/>
              </a:spcAft>
              <a:buFontTx/>
              <a:buChar char="-"/>
            </a:pPr>
            <a:r>
              <a:rPr lang="nl-NL" sz="1500">
                <a:latin typeface="+mn-lt"/>
              </a:rPr>
              <a:t>Je kunt de relatie leggen tussen eetbaar groen en de bijbehorende gezondheidsaspecten in een gebied.</a:t>
            </a:r>
          </a:p>
        </p:txBody>
      </p:sp>
      <p:sp>
        <p:nvSpPr>
          <p:cNvPr id="3" name="Tekstvak 2"/>
          <p:cNvSpPr txBox="1"/>
          <p:nvPr/>
        </p:nvSpPr>
        <p:spPr>
          <a:xfrm>
            <a:off x="627768" y="2700257"/>
            <a:ext cx="6207139" cy="380104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1</a:t>
            </a:r>
          </a:p>
          <a:p>
            <a:r>
              <a:rPr lang="nl-NL" sz="1500" b="0">
                <a:solidFill>
                  <a:schemeClr val="tx1"/>
                </a:solidFill>
              </a:rPr>
              <a:t>- Je kunt de aangeboden begrippen voor ‘Vrije tijd’ uitleggen en toepassen.</a:t>
            </a:r>
            <a:endParaRPr lang="nl-NL" sz="1500" b="0">
              <a:solidFill>
                <a:schemeClr val="tx1"/>
              </a:solidFill>
              <a:cs typeface="Calibri"/>
            </a:endParaRPr>
          </a:p>
          <a:p>
            <a:r>
              <a:rPr lang="nl-NL" sz="1500" b="0">
                <a:solidFill>
                  <a:schemeClr val="tx1"/>
                </a:solidFill>
              </a:rPr>
              <a:t>- Je kunt de aangeboden begrippen voor ‘Water &amp; Energie’ uitleggen en toepassen.</a:t>
            </a:r>
            <a:endParaRPr lang="nl-NL" sz="1500" b="0">
              <a:solidFill>
                <a:schemeClr val="tx1"/>
              </a:solidFill>
              <a:cs typeface="Calibri"/>
            </a:endParaRPr>
          </a:p>
          <a:p>
            <a:r>
              <a:rPr lang="nl-NL" sz="1500" b="0">
                <a:solidFill>
                  <a:schemeClr val="tx1"/>
                </a:solidFill>
              </a:rPr>
              <a:t>- Je kunt de aangeboden begrippen voor ‘Stad &amp; Wijk’ uitleggen en toepassen.</a:t>
            </a:r>
            <a:endParaRPr lang="nl-NL" sz="1500" b="0">
              <a:solidFill>
                <a:schemeClr val="tx1"/>
              </a:solidFill>
              <a:cs typeface="Calibri"/>
            </a:endParaRPr>
          </a:p>
          <a:p>
            <a:r>
              <a:rPr lang="nl-NL" sz="1500" b="0">
                <a:solidFill>
                  <a:schemeClr val="tx1"/>
                </a:solidFill>
              </a:rPr>
              <a:t>- Je kunt de aangeboden begrippen voor ‘Lifestyle’ uitleggen en toepassen.</a:t>
            </a:r>
            <a:endParaRPr lang="nl-NL" sz="1500" b="0">
              <a:solidFill>
                <a:schemeClr val="tx1"/>
              </a:solidFill>
              <a:cs typeface="Calibri"/>
            </a:endParaRPr>
          </a:p>
          <a:p>
            <a:r>
              <a:rPr lang="nl-NL" sz="1500" b="0">
                <a:solidFill>
                  <a:schemeClr val="tx1"/>
                </a:solidFill>
              </a:rPr>
              <a:t>- Je kunt de aangeboden begrippen voor ‘Circulaire economie’ uitleggen en toepassen.</a:t>
            </a:r>
            <a:endParaRPr lang="nl-NL" sz="1500" b="0">
              <a:solidFill>
                <a:schemeClr val="tx1"/>
              </a:solidFill>
              <a:cs typeface="Calibri"/>
            </a:endParaRPr>
          </a:p>
          <a:p>
            <a:r>
              <a:rPr lang="nl-NL" sz="1500" b="0">
                <a:solidFill>
                  <a:schemeClr val="tx1"/>
                </a:solidFill>
              </a:rPr>
              <a:t>- Je kunt de aangeboden begrippen voor ‘inventarisatie plangebied’ uitleggen en toepassen.</a:t>
            </a:r>
          </a:p>
          <a:p>
            <a:r>
              <a:rPr lang="nl-NL" sz="1500" b="0">
                <a:solidFill>
                  <a:schemeClr val="tx1"/>
                </a:solidFill>
              </a:rPr>
              <a:t>- Je kunt de aangeboden begrippen voor ‘marktonderzoek’ uitleggen en toepassen.</a:t>
            </a:r>
          </a:p>
          <a:p>
            <a:r>
              <a:rPr lang="nl-NL" sz="1500" b="0">
                <a:solidFill>
                  <a:schemeClr val="tx1"/>
                </a:solidFill>
              </a:rPr>
              <a:t>- Je kunt de aangeboden begrippen voor ‘ontwerpen’ uitleggen en toepassen.</a:t>
            </a:r>
          </a:p>
          <a:p>
            <a:r>
              <a:rPr lang="nl-NL" sz="1500" b="0">
                <a:solidFill>
                  <a:schemeClr val="tx1"/>
                </a:solidFill>
              </a:rPr>
              <a:t>- Je kunt de aangeboden begrippen voor ‘natuur in de stad’ uitleggen en toepassen</a:t>
            </a: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8645236" y="1098061"/>
            <a:ext cx="1958253" cy="1958253"/>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810" y="37080"/>
            <a:ext cx="11588931" cy="758281"/>
          </a:xfrm>
        </p:spPr>
        <p:txBody>
          <a:bodyPr>
            <a:normAutofit/>
          </a:bodyPr>
          <a:lstStyle/>
          <a:p>
            <a:r>
              <a:rPr lang="nl-NL" sz="3600"/>
              <a:t>Inrichting van een gebied – Ontwerp en verantwoording</a:t>
            </a:r>
          </a:p>
        </p:txBody>
      </p:sp>
      <p:sp>
        <p:nvSpPr>
          <p:cNvPr id="8" name="Tekstvak 9"/>
          <p:cNvSpPr txBox="1">
            <a:spLocks noChangeArrowheads="1"/>
          </p:cNvSpPr>
          <p:nvPr/>
        </p:nvSpPr>
        <p:spPr bwMode="auto">
          <a:xfrm>
            <a:off x="564476" y="1024184"/>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en verantwoording</a:t>
            </a:r>
          </a:p>
          <a:p>
            <a:pPr eaLnBrk="1" hangingPunct="1">
              <a:spcBef>
                <a:spcPct val="0"/>
              </a:spcBef>
              <a:buFontTx/>
              <a:buNone/>
            </a:pPr>
            <a:r>
              <a:rPr lang="nl-NL" altLang="nl-NL" sz="150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5652" y="2374790"/>
            <a:ext cx="5560606" cy="8125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ct val="20000"/>
              </a:spcBef>
            </a:pPr>
            <a:r>
              <a:rPr lang="nl-NL" sz="1400" b="0">
                <a:solidFill>
                  <a:schemeClr val="tx1"/>
                </a:solidFill>
              </a:rPr>
              <a:t>- Je kunt een ontwerp voor de herinrichting van een gebied maken wat biodiversiteit stimuleert.</a:t>
            </a:r>
          </a:p>
        </p:txBody>
      </p:sp>
      <p:sp>
        <p:nvSpPr>
          <p:cNvPr id="12" name="Tijdelijke aanduiding voor inhoud 4"/>
          <p:cNvSpPr txBox="1">
            <a:spLocks noChangeArrowheads="1"/>
          </p:cNvSpPr>
          <p:nvPr/>
        </p:nvSpPr>
        <p:spPr bwMode="auto">
          <a:xfrm>
            <a:off x="6371931" y="3097441"/>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5</a:t>
            </a:r>
          </a:p>
          <a:p>
            <a:pPr>
              <a:buFontTx/>
              <a:buChar char="-"/>
            </a:pPr>
            <a:r>
              <a:rPr lang="nl-NL" sz="1400">
                <a:latin typeface="+mn-lt"/>
              </a:rPr>
              <a:t>Je kunt de verschillende stappen voor het uitvoeren van marktonderzoek benoemen en uitvoeren.</a:t>
            </a:r>
          </a:p>
          <a:p>
            <a:pPr>
              <a:buFontTx/>
              <a:buChar char="-"/>
            </a:pPr>
            <a:r>
              <a:rPr lang="nl-NL" sz="1400">
                <a:latin typeface="+mn-lt"/>
              </a:rPr>
              <a:t>Je kunt aantonen hoe de uitkomsten van het marktonderzoek terugkomen in je ontwerp.</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045" y="4582638"/>
            <a:ext cx="2654655" cy="1818674"/>
          </a:xfrm>
          <a:prstGeom prst="rect">
            <a:avLst/>
          </a:prstGeom>
        </p:spPr>
      </p:pic>
      <p:pic>
        <p:nvPicPr>
          <p:cNvPr id="4" name="Afbeelding 3"/>
          <p:cNvPicPr>
            <a:picLocks noChangeAspect="1"/>
          </p:cNvPicPr>
          <p:nvPr/>
        </p:nvPicPr>
        <p:blipFill>
          <a:blip r:embed="rId3"/>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3410464"/>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3</a:t>
            </a:r>
          </a:p>
          <a:p>
            <a:pPr>
              <a:buFontTx/>
              <a:buChar char="-"/>
            </a:pPr>
            <a:r>
              <a:rPr lang="nl-NL" sz="1400">
                <a:latin typeface="+mn-lt"/>
              </a:rPr>
              <a:t>Je kunt afleiden wat onder het plangebied valt en wat niet.</a:t>
            </a:r>
          </a:p>
          <a:p>
            <a:pPr>
              <a:buFontTx/>
              <a:buChar char="-"/>
            </a:pPr>
            <a:r>
              <a:rPr lang="nl-NL" sz="1400">
                <a:latin typeface="+mn-lt"/>
              </a:rPr>
              <a:t>Je kunt de omgeving van het plangebied in kaart brengen.</a:t>
            </a:r>
          </a:p>
          <a:p>
            <a:pPr>
              <a:buFontTx/>
              <a:buChar char="-"/>
            </a:pPr>
            <a:r>
              <a:rPr lang="nl-NL" sz="1400">
                <a:latin typeface="+mn-lt"/>
              </a:rPr>
              <a:t>Je kunt informatie selecteren uit het bestemmingsplan en de bodemkaart.</a:t>
            </a:r>
          </a:p>
          <a:p>
            <a:pPr>
              <a:buFontTx/>
              <a:buChar char="-"/>
            </a:pPr>
            <a:r>
              <a:rPr lang="nl-NL" sz="1400">
                <a:latin typeface="+mn-lt"/>
              </a:rPr>
              <a:t>Je kunt aangeven welke effecten de ondernomen acties hebben op het milieu.</a:t>
            </a:r>
          </a:p>
          <a:p>
            <a:pPr>
              <a:buFontTx/>
              <a:buChar char="-"/>
            </a:pPr>
            <a:r>
              <a:rPr lang="nl-NL" sz="140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7467" y="1014827"/>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4</a:t>
            </a:r>
          </a:p>
          <a:p>
            <a:pPr>
              <a:buFontTx/>
              <a:buChar char="-"/>
            </a:pPr>
            <a:r>
              <a:rPr lang="nl-NL" sz="1400">
                <a:latin typeface="+mn-lt"/>
              </a:rPr>
              <a:t>Je kunt de mogelijkheden voor recreatie in een gebied onderzoeken.</a:t>
            </a:r>
          </a:p>
          <a:p>
            <a:pPr>
              <a:buFontTx/>
              <a:buChar char="-"/>
            </a:pPr>
            <a:r>
              <a:rPr lang="nl-NL" sz="1400">
                <a:latin typeface="+mn-lt"/>
              </a:rPr>
              <a:t>Je kunt de mogelijkheden voor toepassingen van duurzame energie in een gebied onderzoeken.</a:t>
            </a:r>
          </a:p>
          <a:p>
            <a:pPr>
              <a:buFontTx/>
              <a:buChar char="-"/>
            </a:pPr>
            <a:r>
              <a:rPr lang="nl-NL" sz="1400">
                <a:latin typeface="+mn-lt"/>
              </a:rPr>
              <a:t>Je kunt onderzoeken hoe een gezonde leefstijl gestimuleerd kan worden in het gebied.</a:t>
            </a:r>
          </a:p>
          <a:p>
            <a:pPr>
              <a:buFontTx/>
              <a:buChar char="-"/>
            </a:pPr>
            <a:r>
              <a:rPr lang="nl-NL" sz="1400">
                <a:latin typeface="+mn-lt"/>
              </a:rPr>
              <a:t>Je kunt onderzoeken hoe de leefbaarheid in het gebied vergroot kan worden.</a:t>
            </a:r>
          </a:p>
        </p:txBody>
      </p:sp>
    </p:spTree>
    <p:extLst>
      <p:ext uri="{BB962C8B-B14F-4D97-AF65-F5344CB8AC3E}">
        <p14:creationId xmlns:p14="http://schemas.microsoft.com/office/powerpoint/2010/main" val="244664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39" y="65445"/>
            <a:ext cx="11641183" cy="758281"/>
          </a:xfrm>
        </p:spPr>
        <p:txBody>
          <a:bodyPr>
            <a:normAutofit/>
          </a:bodyPr>
          <a:lstStyle/>
          <a:p>
            <a:r>
              <a:rPr lang="nl-NL" sz="3600"/>
              <a:t>Inrichting van een gebied – Ontwerp en verantwoording</a:t>
            </a:r>
          </a:p>
        </p:txBody>
      </p:sp>
      <p:sp>
        <p:nvSpPr>
          <p:cNvPr id="11" name="Tijdelijke aanduiding voor inhoud 4"/>
          <p:cNvSpPr txBox="1">
            <a:spLocks noGrp="1" noChangeArrowheads="1"/>
          </p:cNvSpPr>
          <p:nvPr>
            <p:ph idx="1"/>
          </p:nvPr>
        </p:nvSpPr>
        <p:spPr bwMode="auto">
          <a:xfrm>
            <a:off x="521153" y="2798874"/>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7</a:t>
            </a:r>
          </a:p>
          <a:p>
            <a:pPr>
              <a:lnSpc>
                <a:spcPct val="100000"/>
              </a:lnSpc>
              <a:spcBef>
                <a:spcPts val="0"/>
              </a:spcBef>
              <a:spcAft>
                <a:spcPts val="0"/>
              </a:spcAft>
              <a:buFontTx/>
              <a:buChar char="-"/>
            </a:pPr>
            <a:r>
              <a:rPr lang="nl-NL" sz="140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a:latin typeface="+mn-lt"/>
              </a:rPr>
              <a:t>Je kunt een visuele weergave van je ontwerp maken.</a:t>
            </a:r>
          </a:p>
          <a:p>
            <a:pPr>
              <a:lnSpc>
                <a:spcPct val="100000"/>
              </a:lnSpc>
              <a:spcBef>
                <a:spcPts val="0"/>
              </a:spcBef>
              <a:spcAft>
                <a:spcPts val="0"/>
              </a:spcAft>
              <a:buFontTx/>
              <a:buChar char="-"/>
            </a:pPr>
            <a:r>
              <a:rPr lang="nl-NL" sz="140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901988"/>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8</a:t>
            </a:r>
          </a:p>
          <a:p>
            <a:pPr>
              <a:buFontTx/>
              <a:buChar char="-"/>
            </a:pPr>
            <a:r>
              <a:rPr lang="nl-NL" sz="1400">
                <a:latin typeface="+mn-lt"/>
              </a:rPr>
              <a:t>Je kunt aangeven hoe je de kwaliteit van je project bewaakt. </a:t>
            </a:r>
          </a:p>
          <a:p>
            <a:pPr>
              <a:buFontTx/>
              <a:buChar char="-"/>
            </a:pPr>
            <a:r>
              <a:rPr lang="nl-NL" sz="1400">
                <a:latin typeface="+mn-lt"/>
              </a:rPr>
              <a:t>Je kunt een compleet overzicht maken van je projectactiviteiten.</a:t>
            </a:r>
          </a:p>
          <a:p>
            <a:pPr>
              <a:buFontTx/>
              <a:buChar char="-"/>
            </a:pPr>
            <a:r>
              <a:rPr lang="nl-NL" sz="1400">
                <a:latin typeface="+mn-lt"/>
              </a:rPr>
              <a:t>Je kunt een realistische planning maken voor het opzetten van je project.</a:t>
            </a:r>
          </a:p>
          <a:p>
            <a:pPr>
              <a:buFontTx/>
              <a:buChar char="-"/>
            </a:pPr>
            <a:r>
              <a:rPr lang="nl-NL" sz="1400">
                <a:latin typeface="+mn-lt"/>
              </a:rPr>
              <a:t>Je kunt de fases in je project onderscheiden.</a:t>
            </a:r>
          </a:p>
          <a:p>
            <a:pPr>
              <a:buFontTx/>
              <a:buChar char="-"/>
            </a:pPr>
            <a:r>
              <a:rPr lang="nl-NL" sz="1400">
                <a:latin typeface="+mn-lt"/>
              </a:rPr>
              <a:t>Je kunt per fase benoemen welke activiteit je onderneemt.</a:t>
            </a:r>
          </a:p>
          <a:p>
            <a:pPr>
              <a:buFontTx/>
              <a:buChar char="-"/>
            </a:pPr>
            <a:r>
              <a:rPr lang="nl-NL" sz="1400">
                <a:latin typeface="+mn-lt"/>
              </a:rPr>
              <a:t>Je kunt een realistische begroting maken voor je project.</a:t>
            </a:r>
          </a:p>
          <a:p>
            <a:pPr>
              <a:buFontTx/>
              <a:buChar char="-"/>
            </a:pPr>
            <a:r>
              <a:rPr lang="nl-NL" sz="140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402116"/>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9</a:t>
            </a:r>
          </a:p>
          <a:p>
            <a:pPr>
              <a:buFontTx/>
              <a:buChar char="-"/>
            </a:pPr>
            <a:r>
              <a:rPr lang="nl-NL" sz="1400">
                <a:latin typeface="+mn-lt"/>
              </a:rPr>
              <a:t>Je kunt de wensen van je opdrachtgever in kaart brengen.</a:t>
            </a:r>
          </a:p>
          <a:p>
            <a:pPr>
              <a:buFontTx/>
              <a:buChar char="-"/>
            </a:pPr>
            <a:r>
              <a:rPr lang="nl-NL" sz="140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34" y="4550690"/>
            <a:ext cx="3385675" cy="20127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41" y="4759194"/>
            <a:ext cx="2786030" cy="1804286"/>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895842"/>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6</a:t>
            </a:r>
          </a:p>
          <a:p>
            <a:pPr>
              <a:buFontTx/>
              <a:buChar char="-"/>
            </a:pPr>
            <a:r>
              <a:rPr lang="nl-NL" sz="1400">
                <a:latin typeface="+mn-lt"/>
              </a:rPr>
              <a:t>Je kunt de benodigde materialen om jouw ontwerp te realiseren benoemen.</a:t>
            </a:r>
          </a:p>
          <a:p>
            <a:pPr>
              <a:buFontTx/>
              <a:buChar char="-"/>
            </a:pPr>
            <a:r>
              <a:rPr lang="nl-NL" sz="1400">
                <a:latin typeface="+mn-lt"/>
              </a:rPr>
              <a:t>Je kunt een compleet kostenoverzicht van je ontwerp maken, met automatisch doorrekenen, in Excel.</a:t>
            </a:r>
          </a:p>
          <a:p>
            <a:pPr>
              <a:buFontTx/>
              <a:buChar char="-"/>
            </a:pPr>
            <a:r>
              <a:rPr lang="nl-NL" sz="140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7373823" y="4667779"/>
            <a:ext cx="2631414" cy="1971021"/>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141952"/>
            <a:ext cx="11968942" cy="1107996"/>
          </a:xfrm>
        </p:spPr>
        <p:txBody>
          <a:bodyPr>
            <a:normAutofit fontScale="90000"/>
          </a:bodyPr>
          <a:lstStyle/>
          <a:p>
            <a:r>
              <a:rPr lang="nl-NL"/>
              <a:t>Voorwaarde voor beoordeling ontwerp + </a:t>
            </a:r>
            <a:br>
              <a:rPr lang="nl-NL"/>
            </a:br>
            <a:r>
              <a:rPr lang="nl-NL"/>
              <a:t>verantwoording</a:t>
            </a:r>
          </a:p>
        </p:txBody>
      </p:sp>
      <p:pic>
        <p:nvPicPr>
          <p:cNvPr id="4098" name="Picture 2" descr="Afbeeldingsresultaat voor uitroepteke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815" y="2008261"/>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652835" y="4615046"/>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 verantwoording</a:t>
            </a:r>
          </a:p>
          <a:p>
            <a:pPr>
              <a:spcBef>
                <a:spcPct val="0"/>
              </a:spcBef>
              <a:buNone/>
            </a:pPr>
            <a:r>
              <a:rPr lang="nl-NL" altLang="nl-NL" sz="1600">
                <a:latin typeface="+mn-lt"/>
                <a:cs typeface="Calibri"/>
              </a:rPr>
              <a:t>Je product wordt alleen beoordeeld als het aan de 'voorwaarden voor beoordeling' voldoet. De checklist hiervoor zie je hiernaast en is ook te downloaden in de Wiki.</a:t>
            </a:r>
          </a:p>
        </p:txBody>
      </p:sp>
      <p:pic>
        <p:nvPicPr>
          <p:cNvPr id="5" name="Afbeelding 4">
            <a:extLst>
              <a:ext uri="{FF2B5EF4-FFF2-40B4-BE49-F238E27FC236}">
                <a16:creationId xmlns:a16="http://schemas.microsoft.com/office/drawing/2014/main" id="{96E8A0B9-C21A-4608-A1BA-9708D82EBDE0}"/>
              </a:ext>
            </a:extLst>
          </p:cNvPr>
          <p:cNvPicPr>
            <a:picLocks noChangeAspect="1"/>
          </p:cNvPicPr>
          <p:nvPr/>
        </p:nvPicPr>
        <p:blipFill rotWithShape="1">
          <a:blip r:embed="rId3"/>
          <a:srcRect l="63670" t="10005" r="13511" b="13621"/>
          <a:stretch/>
        </p:blipFill>
        <p:spPr>
          <a:xfrm>
            <a:off x="1574314" y="1359622"/>
            <a:ext cx="3578510" cy="501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90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0515600" cy="758281"/>
          </a:xfrm>
        </p:spPr>
        <p:txBody>
          <a:bodyPr/>
          <a:lstStyle/>
          <a:p>
            <a:r>
              <a:rPr lang="nl-NL"/>
              <a:t>Inrichting van een gebied – Presentatie</a:t>
            </a:r>
          </a:p>
        </p:txBody>
      </p:sp>
      <p:sp>
        <p:nvSpPr>
          <p:cNvPr id="8" name="Tekstvak 9"/>
          <p:cNvSpPr txBox="1">
            <a:spLocks noChangeArrowheads="1"/>
          </p:cNvSpPr>
          <p:nvPr/>
        </p:nvSpPr>
        <p:spPr bwMode="auto">
          <a:xfrm>
            <a:off x="661636" y="871616"/>
            <a:ext cx="5434468"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Presentatie</a:t>
            </a:r>
          </a:p>
          <a:p>
            <a:pPr>
              <a:spcBef>
                <a:spcPct val="0"/>
              </a:spcBef>
              <a:buNone/>
            </a:pPr>
            <a:r>
              <a:rPr lang="nl-NL" altLang="nl-NL" sz="1600">
                <a:latin typeface="+mn-lt"/>
              </a:rPr>
              <a:t>In de presentatie geef je aan wat je allemaal hebt gedaan en hoe je dit hebt aangepakt. Indien het mogelijk is geef je deze presentatie voor de opdrachtgever. </a:t>
            </a:r>
            <a:r>
              <a:rPr lang="nl-NL" altLang="nl-NL" sz="1600"/>
              <a:t>Met de presentatie </a:t>
            </a:r>
            <a:r>
              <a:rPr lang="nl-NL" altLang="nl-NL" sz="1600">
                <a:latin typeface="+mn-lt"/>
              </a:rPr>
              <a:t>worden leerdoel 2, 5, 7, 8 en 9 (deels) getoetst. Bij deze leerdoelen horen verschillende succescriteria. Deze  succescriteria zijn hier te zien. </a:t>
            </a:r>
          </a:p>
        </p:txBody>
      </p:sp>
      <p:sp>
        <p:nvSpPr>
          <p:cNvPr id="9" name="Tekstvak 8"/>
          <p:cNvSpPr txBox="1"/>
          <p:nvPr/>
        </p:nvSpPr>
        <p:spPr>
          <a:xfrm>
            <a:off x="664196" y="2862181"/>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marL="285750" indent="-285750">
              <a:buFontTx/>
              <a:buChar char="-"/>
            </a:pPr>
            <a:r>
              <a:rPr lang="nl-NL" sz="1400" b="0">
                <a:solidFill>
                  <a:schemeClr val="tx1"/>
                </a:solidFill>
              </a:rPr>
              <a:t>Je kunt toelichten hoe het ontwerp bijdraagt aan het vergroten van biodiversiteit.</a:t>
            </a:r>
          </a:p>
          <a:p>
            <a:pPr marL="285750" indent="-285750">
              <a:buFontTx/>
              <a:buChar char="-"/>
            </a:pPr>
            <a:r>
              <a:rPr lang="nl-NL" sz="1400" b="0">
                <a:solidFill>
                  <a:schemeClr val="tx1"/>
                </a:solidFill>
              </a:rPr>
              <a:t>Je kunt uitleggen welke principes van circulaire economie in het ontwerp zijn toegepast.</a:t>
            </a:r>
          </a:p>
          <a:p>
            <a:pPr marL="285750" indent="-285750">
              <a:buFontTx/>
              <a:buChar char="-"/>
            </a:pPr>
            <a:r>
              <a:rPr lang="nl-NL" sz="1400" b="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659074" y="4659661"/>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5</a:t>
            </a:r>
          </a:p>
          <a:p>
            <a:pPr marL="285750" indent="-285750">
              <a:lnSpc>
                <a:spcPct val="107000"/>
              </a:lnSpc>
              <a:spcAft>
                <a:spcPts val="0"/>
              </a:spcAft>
              <a:buFontTx/>
              <a:buChar char="-"/>
            </a:pPr>
            <a:r>
              <a:rPr lang="nl-NL" sz="1400"/>
              <a:t>Je kunt de uitkomsten van het marktonderzoek toelichten en verklaren.</a:t>
            </a:r>
          </a:p>
          <a:p>
            <a:pPr marL="285750" indent="-285750">
              <a:lnSpc>
                <a:spcPct val="107000"/>
              </a:lnSpc>
              <a:spcAft>
                <a:spcPts val="0"/>
              </a:spcAft>
              <a:buFontTx/>
              <a:buChar char="-"/>
            </a:pPr>
            <a:r>
              <a:rPr lang="nl-NL" sz="1400"/>
              <a:t>Je kunt op basis van de resultaten van je marktonderzoek de gemaakte keuzes voor je ontwerp motiveren.</a:t>
            </a:r>
          </a:p>
          <a:p>
            <a:pPr marL="285750" indent="-285750">
              <a:lnSpc>
                <a:spcPct val="107000"/>
              </a:lnSpc>
              <a:spcAft>
                <a:spcPts val="0"/>
              </a:spcAft>
              <a:buFontTx/>
              <a:buChar char="-"/>
            </a:pPr>
            <a:r>
              <a:rPr lang="nl-NL" sz="1400"/>
              <a:t>Je kunt de uitkomsten van je marktonderzoek presenteren en grafisch weergeven (bv. grafiek, </a:t>
            </a:r>
            <a:r>
              <a:rPr lang="nl-NL" sz="1400" err="1"/>
              <a:t>moodboard</a:t>
            </a:r>
            <a:r>
              <a:rPr lang="nl-NL" sz="1400"/>
              <a:t>, </a:t>
            </a:r>
            <a:r>
              <a:rPr lang="nl-NL" sz="1400" err="1"/>
              <a:t>infographic</a:t>
            </a:r>
            <a:r>
              <a:rPr lang="nl-NL" sz="1400"/>
              <a:t>).</a:t>
            </a:r>
          </a:p>
        </p:txBody>
      </p:sp>
      <p:sp>
        <p:nvSpPr>
          <p:cNvPr id="11" name="Tekstvak 10"/>
          <p:cNvSpPr txBox="1"/>
          <p:nvPr/>
        </p:nvSpPr>
        <p:spPr>
          <a:xfrm>
            <a:off x="6436947" y="871616"/>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7</a:t>
            </a:r>
          </a:p>
          <a:p>
            <a:r>
              <a:rPr lang="nl-NL" sz="1400" b="0">
                <a:solidFill>
                  <a:schemeClr val="tx1"/>
                </a:solidFill>
              </a:rPr>
              <a:t>- Je kunt de gemaakte keuzes binnen het ontwerp verantwoorden.</a:t>
            </a:r>
          </a:p>
        </p:txBody>
      </p:sp>
      <p:sp>
        <p:nvSpPr>
          <p:cNvPr id="12" name="Tekstvak 11"/>
          <p:cNvSpPr txBox="1"/>
          <p:nvPr/>
        </p:nvSpPr>
        <p:spPr>
          <a:xfrm>
            <a:off x="6436946" y="2318743"/>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9</a:t>
            </a:r>
          </a:p>
          <a:p>
            <a:pPr marL="285750" indent="-285750">
              <a:buFontTx/>
              <a:buChar char="-"/>
            </a:pPr>
            <a:r>
              <a:rPr lang="nl-NL" sz="1400" b="0">
                <a:solidFill>
                  <a:schemeClr val="tx1"/>
                </a:solidFill>
              </a:rPr>
              <a:t>Je kunt benoemen op welke manier de wensen van de opdrachtgever terugkomen in je ontwerp.</a:t>
            </a:r>
          </a:p>
          <a:p>
            <a:pPr marL="285750" indent="-285750">
              <a:buFontTx/>
              <a:buChar char="-"/>
            </a:pPr>
            <a:r>
              <a:rPr lang="nl-NL" sz="1400" b="0">
                <a:solidFill>
                  <a:schemeClr val="tx1"/>
                </a:solidFill>
              </a:rPr>
              <a:t>Je kunt creatieve oplossingen en/of alternatieven aandragen voor de wensen van de klant.</a:t>
            </a:r>
          </a:p>
          <a:p>
            <a:pPr marL="285750" indent="-285750">
              <a:buFontTx/>
              <a:buChar char="-"/>
            </a:pPr>
            <a:r>
              <a:rPr lang="nl-NL" sz="1400" b="0">
                <a:solidFill>
                  <a:schemeClr val="tx1"/>
                </a:solidFill>
              </a:rPr>
              <a:t>Je kunt toelichten welke afwegingen je hebt gemaakt tussen de verschillende belangen.</a:t>
            </a:r>
          </a:p>
        </p:txBody>
      </p:sp>
      <p:sp>
        <p:nvSpPr>
          <p:cNvPr id="14" name="Tekstvak 13"/>
          <p:cNvSpPr txBox="1"/>
          <p:nvPr/>
        </p:nvSpPr>
        <p:spPr>
          <a:xfrm>
            <a:off x="6436946" y="1616969"/>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8</a:t>
            </a:r>
          </a:p>
          <a:p>
            <a:r>
              <a:rPr lang="nl-NL" sz="1400" b="0">
                <a:solidFill>
                  <a:schemeClr val="tx1"/>
                </a:solidFill>
              </a:rPr>
              <a:t>- Je kunt de ‘</a:t>
            </a:r>
            <a:r>
              <a:rPr lang="nl-NL" sz="1400" b="0" err="1">
                <a:solidFill>
                  <a:schemeClr val="tx1"/>
                </a:solidFill>
              </a:rPr>
              <a:t>unique</a:t>
            </a:r>
            <a:r>
              <a:rPr lang="nl-NL" sz="1400" b="0">
                <a:solidFill>
                  <a:schemeClr val="tx1"/>
                </a:solidFill>
              </a:rPr>
              <a:t> </a:t>
            </a:r>
            <a:r>
              <a:rPr lang="nl-NL" sz="1400" b="0" err="1">
                <a:solidFill>
                  <a:schemeClr val="tx1"/>
                </a:solidFill>
              </a:rPr>
              <a:t>selling</a:t>
            </a:r>
            <a:r>
              <a:rPr lang="nl-NL" sz="1400" b="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946" y="4284417"/>
            <a:ext cx="2403787" cy="24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6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thletics ExtraBold" panose="02000000000000000000" pitchFamily="50" charset="0"/>
              </a:rPr>
              <a:t>Inhoud</a:t>
            </a:r>
            <a:r>
              <a:rPr lang="nl-NL" dirty="0"/>
              <a:t> </a:t>
            </a:r>
          </a:p>
        </p:txBody>
      </p:sp>
      <p:sp>
        <p:nvSpPr>
          <p:cNvPr id="3" name="Tijdelijke aanduiding voor inhoud 2"/>
          <p:cNvSpPr>
            <a:spLocks noGrp="1"/>
          </p:cNvSpPr>
          <p:nvPr>
            <p:ph idx="1"/>
          </p:nvPr>
        </p:nvSpPr>
        <p:spPr>
          <a:xfrm>
            <a:off x="838200" y="1690688"/>
            <a:ext cx="10515600" cy="4351339"/>
          </a:xfrm>
        </p:spPr>
        <p:txBody>
          <a:bodyPr>
            <a:normAutofit/>
          </a:bodyPr>
          <a:lstStyle/>
          <a:p>
            <a:r>
              <a:rPr lang="nl-NL" dirty="0">
                <a:latin typeface="Athletics Bold" panose="02000000000000000000" pitchFamily="50" charset="0"/>
              </a:rPr>
              <a:t>IBS uitleg</a:t>
            </a:r>
          </a:p>
          <a:p>
            <a:r>
              <a:rPr lang="nl-NL" dirty="0">
                <a:latin typeface="Athletics Bold" panose="02000000000000000000" pitchFamily="50" charset="0"/>
              </a:rPr>
              <a:t>Opdrachtgever en opdrachten</a:t>
            </a:r>
          </a:p>
          <a:p>
            <a:r>
              <a:rPr lang="nl-NL" dirty="0">
                <a:latin typeface="Athletics Bold" panose="02000000000000000000" pitchFamily="50" charset="0"/>
              </a:rPr>
              <a:t>Periode planning</a:t>
            </a:r>
          </a:p>
          <a:p>
            <a:r>
              <a:rPr lang="nl-NL" dirty="0">
                <a:latin typeface="Athletics Bold" panose="02000000000000000000" pitchFamily="50" charset="0"/>
              </a:rPr>
              <a:t>Leerdoelen en toetsing</a:t>
            </a:r>
          </a:p>
          <a:p>
            <a:r>
              <a:rPr lang="nl-NL" dirty="0">
                <a:latin typeface="Athletics Bold" panose="02000000000000000000" pitchFamily="50" charset="0"/>
              </a:rPr>
              <a:t>Groepswerk </a:t>
            </a:r>
          </a:p>
          <a:p>
            <a:r>
              <a:rPr lang="nl-NL" dirty="0">
                <a:latin typeface="Athletics Bold" panose="02000000000000000000" pitchFamily="50" charset="0"/>
              </a:rPr>
              <a:t>Introductie van LA 1 </a:t>
            </a:r>
          </a:p>
          <a:p>
            <a:endParaRPr lang="nl-NL" dirty="0"/>
          </a:p>
          <a:p>
            <a:endParaRPr lang="nl-NL" dirty="0"/>
          </a:p>
        </p:txBody>
      </p:sp>
    </p:spTree>
    <p:extLst>
      <p:ext uri="{BB962C8B-B14F-4D97-AF65-F5344CB8AC3E}">
        <p14:creationId xmlns:p14="http://schemas.microsoft.com/office/powerpoint/2010/main" val="34141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dirty="0"/>
              <a:t>Leerarrangementen &amp; feedback friends</a:t>
            </a:r>
          </a:p>
        </p:txBody>
      </p:sp>
      <p:graphicFrame>
        <p:nvGraphicFramePr>
          <p:cNvPr id="5" name="Tabel 5">
            <a:extLst>
              <a:ext uri="{FF2B5EF4-FFF2-40B4-BE49-F238E27FC236}">
                <a16:creationId xmlns:a16="http://schemas.microsoft.com/office/drawing/2014/main" id="{021CEEAF-BAB8-2A08-26C3-BF65709B47E1}"/>
              </a:ext>
            </a:extLst>
          </p:cNvPr>
          <p:cNvGraphicFramePr>
            <a:graphicFrameLocks noGrp="1"/>
          </p:cNvGraphicFramePr>
          <p:nvPr>
            <p:extLst>
              <p:ext uri="{D42A27DB-BD31-4B8C-83A1-F6EECF244321}">
                <p14:modId xmlns:p14="http://schemas.microsoft.com/office/powerpoint/2010/main" val="3374189032"/>
              </p:ext>
            </p:extLst>
          </p:nvPr>
        </p:nvGraphicFramePr>
        <p:xfrm>
          <a:off x="498764" y="1914620"/>
          <a:ext cx="11087100" cy="3987416"/>
        </p:xfrm>
        <a:graphic>
          <a:graphicData uri="http://schemas.openxmlformats.org/drawingml/2006/table">
            <a:tbl>
              <a:tblPr firstRow="1" bandRow="1">
                <a:tableStyleId>{2D5ABB26-0587-4C30-8999-92F81FD0307C}</a:tableStyleId>
              </a:tblPr>
              <a:tblGrid>
                <a:gridCol w="3751118">
                  <a:extLst>
                    <a:ext uri="{9D8B030D-6E8A-4147-A177-3AD203B41FA5}">
                      <a16:colId xmlns:a16="http://schemas.microsoft.com/office/drawing/2014/main" val="1942284656"/>
                    </a:ext>
                  </a:extLst>
                </a:gridCol>
                <a:gridCol w="3598718">
                  <a:extLst>
                    <a:ext uri="{9D8B030D-6E8A-4147-A177-3AD203B41FA5}">
                      <a16:colId xmlns:a16="http://schemas.microsoft.com/office/drawing/2014/main" val="3276103868"/>
                    </a:ext>
                  </a:extLst>
                </a:gridCol>
                <a:gridCol w="3737264">
                  <a:extLst>
                    <a:ext uri="{9D8B030D-6E8A-4147-A177-3AD203B41FA5}">
                      <a16:colId xmlns:a16="http://schemas.microsoft.com/office/drawing/2014/main" val="697772427"/>
                    </a:ext>
                  </a:extLst>
                </a:gridCol>
              </a:tblGrid>
              <a:tr h="3987416">
                <a:tc>
                  <a:txBody>
                    <a:bodyPr/>
                    <a:lstStyle/>
                    <a:p>
                      <a:r>
                        <a:rPr lang="nl-NL" b="1" dirty="0">
                          <a:effectLst/>
                          <a:latin typeface="Arial" panose="020B0604020202020204" pitchFamily="34" charset="0"/>
                        </a:rPr>
                        <a:t>LA 1 Inventariseren plangebied</a:t>
                      </a:r>
                      <a:r>
                        <a:rPr lang="nl-NL" dirty="0">
                          <a:effectLst/>
                          <a:latin typeface="Arial" panose="020B0604020202020204" pitchFamily="34" charset="0"/>
                        </a:rPr>
                        <a:t>  </a:t>
                      </a:r>
                    </a:p>
                    <a:p>
                      <a:endParaRPr lang="nl-NL" dirty="0">
                        <a:effectLst/>
                        <a:latin typeface="Arial" panose="020B0604020202020204" pitchFamily="34" charset="0"/>
                      </a:endParaRPr>
                    </a:p>
                    <a:p>
                      <a:r>
                        <a:rPr lang="nl-NL" dirty="0">
                          <a:effectLst/>
                          <a:latin typeface="Arial" panose="020B0604020202020204" pitchFamily="34" charset="0"/>
                        </a:rPr>
                        <a:t>Groepsproduct</a:t>
                      </a:r>
                    </a:p>
                    <a:p>
                      <a:endParaRPr lang="nl-NL" dirty="0">
                        <a:effectLst/>
                        <a:latin typeface="Arial" panose="020B0604020202020204" pitchFamily="34" charset="0"/>
                      </a:endParaRPr>
                    </a:p>
                    <a:p>
                      <a:r>
                        <a:rPr lang="nl-NL" dirty="0">
                          <a:effectLst/>
                          <a:latin typeface="Arial" panose="020B0604020202020204" pitchFamily="34" charset="0"/>
                        </a:rPr>
                        <a:t>Intro = vrijdag  21 april</a:t>
                      </a:r>
                    </a:p>
                    <a:p>
                      <a:r>
                        <a:rPr lang="nl-NL" dirty="0">
                          <a:effectLst/>
                          <a:latin typeface="Arial" panose="020B0604020202020204" pitchFamily="34" charset="0"/>
                        </a:rPr>
                        <a:t>Deadline = woensdag 17 mei</a:t>
                      </a:r>
                    </a:p>
                    <a:p>
                      <a:r>
                        <a:rPr lang="nl-NL" dirty="0" err="1">
                          <a:effectLst/>
                          <a:latin typeface="Arial" panose="020B0604020202020204" pitchFamily="34" charset="0"/>
                        </a:rPr>
                        <a:t>Feedbackfriends</a:t>
                      </a:r>
                      <a:r>
                        <a:rPr lang="nl-NL" dirty="0">
                          <a:effectLst/>
                          <a:latin typeface="Arial" panose="020B0604020202020204" pitchFamily="34" charset="0"/>
                        </a:rPr>
                        <a:t> = vrijdag 26 mei</a:t>
                      </a:r>
                    </a:p>
                    <a:p>
                      <a:endParaRPr lang="nl-NL" dirty="0"/>
                    </a:p>
                  </a:txBody>
                  <a:tcPr>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LA 2 Marktonderzoek</a:t>
                      </a:r>
                    </a:p>
                    <a:p>
                      <a:endParaRPr lang="nl-NL" dirty="0">
                        <a:effectLst/>
                        <a:latin typeface="Arial" panose="020B0604020202020204" pitchFamily="34" charset="0"/>
                      </a:endParaRPr>
                    </a:p>
                    <a:p>
                      <a:r>
                        <a:rPr lang="nl-NL" dirty="0">
                          <a:effectLst/>
                          <a:latin typeface="Arial" panose="020B0604020202020204" pitchFamily="34" charset="0"/>
                        </a:rPr>
                        <a:t>Groepsproduct</a:t>
                      </a:r>
                    </a:p>
                    <a:p>
                      <a:endParaRPr lang="nl-NL" dirty="0">
                        <a:effectLst/>
                        <a:latin typeface="Arial" panose="020B0604020202020204" pitchFamily="34" charset="0"/>
                      </a:endParaRPr>
                    </a:p>
                    <a:p>
                      <a:r>
                        <a:rPr lang="nl-NL" dirty="0">
                          <a:effectLst/>
                          <a:latin typeface="Arial" panose="020B0604020202020204" pitchFamily="34" charset="0"/>
                        </a:rPr>
                        <a:t>Intro = woensdag 17 mei</a:t>
                      </a:r>
                    </a:p>
                    <a:p>
                      <a:r>
                        <a:rPr lang="nl-NL" dirty="0">
                          <a:effectLst/>
                          <a:latin typeface="Arial" panose="020B0604020202020204" pitchFamily="34" charset="0"/>
                        </a:rPr>
                        <a:t>Deadline = vrijdag 26 mei</a:t>
                      </a:r>
                    </a:p>
                    <a:p>
                      <a:r>
                        <a:rPr lang="nl-NL" dirty="0" err="1">
                          <a:effectLst/>
                          <a:latin typeface="Arial" panose="020B0604020202020204" pitchFamily="34" charset="0"/>
                        </a:rPr>
                        <a:t>Feedbackfriends</a:t>
                      </a:r>
                      <a:r>
                        <a:rPr lang="nl-NL" dirty="0">
                          <a:effectLst/>
                          <a:latin typeface="Arial" panose="020B0604020202020204" pitchFamily="34" charset="0"/>
                        </a:rPr>
                        <a:t> = vrijdag 2 juni</a:t>
                      </a:r>
                    </a:p>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LA 3 Ontwerp </a:t>
                      </a:r>
                    </a:p>
                    <a:p>
                      <a:endParaRPr lang="nl-NL" b="1" dirty="0">
                        <a:effectLst/>
                        <a:latin typeface="Arial" panose="020B0604020202020204" pitchFamily="34" charset="0"/>
                      </a:endParaRPr>
                    </a:p>
                    <a:p>
                      <a:r>
                        <a:rPr lang="nl-NL" b="0" dirty="0">
                          <a:effectLst/>
                          <a:latin typeface="Arial" panose="020B0604020202020204" pitchFamily="34" charset="0"/>
                        </a:rPr>
                        <a:t>G</a:t>
                      </a:r>
                      <a:r>
                        <a:rPr lang="nl-NL" dirty="0">
                          <a:effectLst/>
                          <a:latin typeface="Arial" panose="020B0604020202020204" pitchFamily="34" charset="0"/>
                        </a:rPr>
                        <a:t>roepsproduct</a:t>
                      </a:r>
                    </a:p>
                    <a:p>
                      <a:endParaRPr lang="nl-NL" dirty="0">
                        <a:effectLst/>
                        <a:latin typeface="Arial" panose="020B0604020202020204" pitchFamily="34" charset="0"/>
                      </a:endParaRPr>
                    </a:p>
                    <a:p>
                      <a:r>
                        <a:rPr lang="nl-NL" dirty="0">
                          <a:effectLst/>
                          <a:latin typeface="Arial" panose="020B0604020202020204" pitchFamily="34" charset="0"/>
                        </a:rPr>
                        <a:t>Intro = vrijdag 26 mei</a:t>
                      </a:r>
                    </a:p>
                    <a:p>
                      <a:r>
                        <a:rPr lang="nl-NL" dirty="0">
                          <a:effectLst/>
                          <a:latin typeface="Arial" panose="020B0604020202020204" pitchFamily="34" charset="0"/>
                        </a:rPr>
                        <a:t>Deadline  = vrijdag 9 juni</a:t>
                      </a:r>
                    </a:p>
                    <a:p>
                      <a:r>
                        <a:rPr lang="nl-NL" dirty="0" err="1">
                          <a:effectLst/>
                          <a:latin typeface="Arial" panose="020B0604020202020204" pitchFamily="34" charset="0"/>
                        </a:rPr>
                        <a:t>Feedbackfriends</a:t>
                      </a:r>
                      <a:r>
                        <a:rPr lang="nl-NL" dirty="0">
                          <a:effectLst/>
                          <a:latin typeface="Arial" panose="020B0604020202020204" pitchFamily="34" charset="0"/>
                        </a:rPr>
                        <a:t> = vrijdag 16 juni</a:t>
                      </a:r>
                    </a:p>
                    <a:p>
                      <a:endParaRPr lang="nl-NL"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3566409"/>
                  </a:ext>
                </a:extLst>
              </a:tr>
            </a:tbl>
          </a:graphicData>
        </a:graphic>
      </p:graphicFrame>
    </p:spTree>
    <p:extLst>
      <p:ext uri="{BB962C8B-B14F-4D97-AF65-F5344CB8AC3E}">
        <p14:creationId xmlns:p14="http://schemas.microsoft.com/office/powerpoint/2010/main" val="114659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785" y="365125"/>
            <a:ext cx="10515600" cy="1325563"/>
          </a:xfrm>
        </p:spPr>
        <p:txBody>
          <a:bodyPr/>
          <a:lstStyle/>
          <a:p>
            <a:r>
              <a:rPr lang="nl-NL"/>
              <a:t>Toetsing &amp; </a:t>
            </a:r>
            <a:r>
              <a:rPr lang="nl-NL" err="1"/>
              <a:t>LA’s</a:t>
            </a:r>
            <a:r>
              <a:rPr lang="nl-NL"/>
              <a:t> </a:t>
            </a:r>
          </a:p>
        </p:txBody>
      </p:sp>
      <p:sp>
        <p:nvSpPr>
          <p:cNvPr id="8" name="Tijdelijke aanduiding voor inhoud 2"/>
          <p:cNvSpPr>
            <a:spLocks noGrp="1"/>
          </p:cNvSpPr>
          <p:nvPr>
            <p:ph idx="1"/>
          </p:nvPr>
        </p:nvSpPr>
        <p:spPr>
          <a:xfrm>
            <a:off x="447785" y="1690688"/>
            <a:ext cx="11453929" cy="4351339"/>
          </a:xfrm>
        </p:spPr>
        <p:txBody>
          <a:bodyPr>
            <a:normAutofit/>
          </a:bodyPr>
          <a:lstStyle/>
          <a:p>
            <a:pPr marL="0" indent="0">
              <a:buNone/>
            </a:pPr>
            <a:r>
              <a:rPr lang="nl-NL" b="1">
                <a:sym typeface="Wingdings" panose="05000000000000000000" pitchFamily="2" charset="2"/>
              </a:rPr>
              <a:t>Toelating kennistoets</a:t>
            </a:r>
          </a:p>
          <a:p>
            <a:pPr marL="0" indent="0">
              <a:buNone/>
            </a:pPr>
            <a:endParaRPr lang="nl-NL" b="1">
              <a:sym typeface="Wingdings" panose="05000000000000000000" pitchFamily="2" charset="2"/>
            </a:endParaRPr>
          </a:p>
          <a:p>
            <a:pPr marL="0" indent="0">
              <a:buNone/>
            </a:pPr>
            <a:r>
              <a:rPr lang="nl-NL" b="0" i="0">
                <a:effectLst/>
              </a:rPr>
              <a:t>Tijdens de periode maak je </a:t>
            </a:r>
            <a:r>
              <a:rPr lang="nl-NL" b="1" i="0">
                <a:effectLst/>
              </a:rPr>
              <a:t>leerarrangementen</a:t>
            </a:r>
            <a:r>
              <a:rPr lang="nl-NL" b="0" i="0">
                <a:effectLst/>
              </a:rPr>
              <a:t> van voldoende kwaliteit en geef je </a:t>
            </a:r>
            <a:r>
              <a:rPr lang="nl-NL" b="1" i="0">
                <a:effectLst/>
              </a:rPr>
              <a:t>feedback</a:t>
            </a:r>
            <a:r>
              <a:rPr lang="nl-NL" b="0" i="0">
                <a:effectLst/>
              </a:rPr>
              <a:t> aan je </a:t>
            </a:r>
            <a:r>
              <a:rPr lang="nl-NL" b="1"/>
              <a:t>feedback </a:t>
            </a:r>
            <a:r>
              <a:rPr lang="nl-NL" b="1" err="1"/>
              <a:t>friends</a:t>
            </a:r>
            <a:r>
              <a:rPr lang="nl-NL" b="1"/>
              <a:t> </a:t>
            </a:r>
            <a:r>
              <a:rPr lang="nl-NL"/>
              <a:t>op niveau van begripsvorming.</a:t>
            </a:r>
            <a:endParaRPr lang="nl-NL" i="0">
              <a:effectLst/>
            </a:endParaRPr>
          </a:p>
          <a:p>
            <a:pPr marL="0" indent="0">
              <a:buNone/>
            </a:pPr>
            <a:endParaRPr lang="nl-NL" sz="1400" b="0" i="0">
              <a:solidFill>
                <a:srgbClr val="333333"/>
              </a:solidFill>
              <a:effectLst/>
            </a:endParaRPr>
          </a:p>
          <a:p>
            <a:pPr marL="0" indent="0">
              <a:buNone/>
            </a:pPr>
            <a:r>
              <a:rPr lang="nl-NL" b="0" i="0">
                <a:solidFill>
                  <a:srgbClr val="333333"/>
                </a:solidFill>
                <a:effectLst/>
              </a:rPr>
              <a:t>Indien je </a:t>
            </a:r>
            <a:r>
              <a:rPr lang="nl-NL" b="1" i="0">
                <a:solidFill>
                  <a:srgbClr val="FF0000"/>
                </a:solidFill>
                <a:effectLst/>
              </a:rPr>
              <a:t>onvoldoende</a:t>
            </a:r>
            <a:r>
              <a:rPr lang="nl-NL" b="0" i="0">
                <a:solidFill>
                  <a:srgbClr val="333333"/>
                </a:solidFill>
                <a:effectLst/>
              </a:rPr>
              <a:t> deelneemt aan dit proces word je </a:t>
            </a:r>
            <a:r>
              <a:rPr lang="nl-NL" b="1" i="0">
                <a:solidFill>
                  <a:srgbClr val="FF0000"/>
                </a:solidFill>
                <a:effectLst/>
              </a:rPr>
              <a:t>uitgesloten</a:t>
            </a:r>
            <a:r>
              <a:rPr lang="nl-NL" b="0" i="0">
                <a:solidFill>
                  <a:srgbClr val="333333"/>
                </a:solidFill>
                <a:effectLst/>
              </a:rPr>
              <a:t> van deelname aan de kennistoets</a:t>
            </a:r>
            <a:r>
              <a:rPr lang="nl-NL" b="0" i="0">
                <a:solidFill>
                  <a:srgbClr val="333333"/>
                </a:solidFill>
                <a:effectLst/>
                <a:latin typeface="Arial" panose="020B0604020202020204" pitchFamily="34" charset="0"/>
              </a:rPr>
              <a:t>. </a:t>
            </a:r>
            <a:endParaRPr lang="nl-NL">
              <a:sym typeface="Wingdings" panose="05000000000000000000" pitchFamily="2" charset="2"/>
            </a:endParaRPr>
          </a:p>
        </p:txBody>
      </p:sp>
    </p:spTree>
    <p:extLst>
      <p:ext uri="{BB962C8B-B14F-4D97-AF65-F5344CB8AC3E}">
        <p14:creationId xmlns:p14="http://schemas.microsoft.com/office/powerpoint/2010/main" val="12585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5BFAA-5A9B-45A2-902C-C856D409B7B9}"/>
              </a:ext>
            </a:extLst>
          </p:cNvPr>
          <p:cNvSpPr>
            <a:spLocks noGrp="1"/>
          </p:cNvSpPr>
          <p:nvPr>
            <p:ph type="title"/>
          </p:nvPr>
        </p:nvSpPr>
        <p:spPr/>
        <p:txBody>
          <a:bodyPr/>
          <a:lstStyle/>
          <a:p>
            <a:r>
              <a:rPr lang="nl-NL"/>
              <a:t>Groepswerk</a:t>
            </a:r>
          </a:p>
        </p:txBody>
      </p:sp>
      <p:sp>
        <p:nvSpPr>
          <p:cNvPr id="3" name="Tekstvak 2">
            <a:extLst>
              <a:ext uri="{FF2B5EF4-FFF2-40B4-BE49-F238E27FC236}">
                <a16:creationId xmlns:a16="http://schemas.microsoft.com/office/drawing/2014/main" id="{0FFBF4B0-FCC7-42BF-9A7E-B2F9F28427FC}"/>
              </a:ext>
            </a:extLst>
          </p:cNvPr>
          <p:cNvSpPr txBox="1"/>
          <p:nvPr/>
        </p:nvSpPr>
        <p:spPr>
          <a:xfrm>
            <a:off x="838201" y="1592717"/>
            <a:ext cx="8534400" cy="2369880"/>
          </a:xfrm>
          <a:prstGeom prst="rect">
            <a:avLst/>
          </a:prstGeom>
          <a:noFill/>
        </p:spPr>
        <p:txBody>
          <a:bodyPr wrap="square" rtlCol="0">
            <a:spAutoFit/>
          </a:bodyPr>
          <a:lstStyle/>
          <a:p>
            <a:pPr marL="285750" indent="-285750">
              <a:buFont typeface="Arial" panose="020B0604020202020204" pitchFamily="34" charset="0"/>
              <a:buChar char="•"/>
            </a:pPr>
            <a:r>
              <a:rPr lang="nl-NL" sz="2400"/>
              <a:t>Je gaat met een groep aan de slag met één van de opdrachten</a:t>
            </a:r>
          </a:p>
          <a:p>
            <a:pPr marL="285750" indent="-285750">
              <a:buFont typeface="Arial" panose="020B0604020202020204" pitchFamily="34" charset="0"/>
              <a:buChar char="•"/>
            </a:pPr>
            <a:r>
              <a:rPr lang="nl-NL" sz="2400"/>
              <a:t>Groepjes worden samengesteld vanuit je eigen klas</a:t>
            </a:r>
          </a:p>
          <a:p>
            <a:pPr marL="285750" indent="-285750">
              <a:buFont typeface="Arial" panose="020B0604020202020204" pitchFamily="34" charset="0"/>
              <a:buChar char="•"/>
            </a:pPr>
            <a:r>
              <a:rPr lang="nl-NL" sz="2400"/>
              <a:t>Je mag voorkeuren doorgeven, wij proberen daar rekening mee te houden</a:t>
            </a:r>
          </a:p>
          <a:p>
            <a:endParaRPr lang="nl-NL" sz="2800"/>
          </a:p>
          <a:p>
            <a:r>
              <a:rPr lang="nl-NL" sz="2400"/>
              <a:t> </a:t>
            </a:r>
          </a:p>
        </p:txBody>
      </p:sp>
      <p:sp>
        <p:nvSpPr>
          <p:cNvPr id="4" name="Tekstvak 3">
            <a:extLst>
              <a:ext uri="{FF2B5EF4-FFF2-40B4-BE49-F238E27FC236}">
                <a16:creationId xmlns:a16="http://schemas.microsoft.com/office/drawing/2014/main" id="{DE051783-2865-4C3A-AF0A-8527B8F5E560}"/>
              </a:ext>
            </a:extLst>
          </p:cNvPr>
          <p:cNvSpPr txBox="1">
            <a:spLocks/>
          </p:cNvSpPr>
          <p:nvPr/>
        </p:nvSpPr>
        <p:spPr>
          <a:xfrm>
            <a:off x="838201" y="3154205"/>
            <a:ext cx="8752114" cy="3416320"/>
          </a:xfrm>
          <a:prstGeom prst="rect">
            <a:avLst/>
          </a:prstGeom>
          <a:noFill/>
        </p:spPr>
        <p:txBody>
          <a:bodyPr wrap="square" rtlCol="0">
            <a:spAutoFit/>
          </a:bodyPr>
          <a:lstStyle/>
          <a:p>
            <a:pPr marL="285750" indent="-285750">
              <a:buFont typeface="Arial" panose="020B0604020202020204" pitchFamily="34" charset="0"/>
              <a:buChar char="•"/>
            </a:pPr>
            <a:r>
              <a:rPr lang="nl-NL" sz="2400" dirty="0"/>
              <a:t>Per groep maak je samen een samenwerkingsovereenkomst incl. persoonlijke leerdoelen</a:t>
            </a:r>
          </a:p>
          <a:p>
            <a:pPr marL="285750" indent="-285750">
              <a:buFont typeface="Arial" panose="020B0604020202020204" pitchFamily="34" charset="0"/>
              <a:buChar char="•"/>
            </a:pPr>
            <a:r>
              <a:rPr lang="nl-NL" sz="2400" dirty="0"/>
              <a:t>Die is uitgangspunt voor jullie en voor ons als docenten in de coaching</a:t>
            </a:r>
          </a:p>
          <a:p>
            <a:pPr marL="285750" indent="-285750">
              <a:buFont typeface="Arial" panose="020B0604020202020204" pitchFamily="34" charset="0"/>
              <a:buChar char="•"/>
            </a:pPr>
            <a:r>
              <a:rPr lang="nl-NL" sz="2400" dirty="0"/>
              <a:t>We besteden deze periode aandacht aan de inzet &amp; productiviteit van iedereen:</a:t>
            </a:r>
          </a:p>
          <a:p>
            <a:pPr marL="1257300" lvl="2" indent="-342900">
              <a:buFont typeface="Wingdings" panose="05000000000000000000" pitchFamily="2" charset="2"/>
              <a:buChar char="v"/>
            </a:pPr>
            <a:r>
              <a:rPr lang="nl-NL" sz="2400" dirty="0"/>
              <a:t>Maak duidelijke afspraken over taken, rollen en deadlines</a:t>
            </a:r>
          </a:p>
          <a:p>
            <a:pPr marL="1257300" lvl="2" indent="-342900">
              <a:buFont typeface="Wingdings" panose="05000000000000000000" pitchFamily="2" charset="2"/>
              <a:buChar char="v"/>
            </a:pPr>
            <a:r>
              <a:rPr lang="nl-NL" sz="2400" dirty="0"/>
              <a:t>Hou een logboek bij van activiteiten en afspraken </a:t>
            </a:r>
          </a:p>
          <a:p>
            <a:pPr marL="1257300" lvl="2" indent="-342900">
              <a:buFont typeface="Wingdings" panose="05000000000000000000" pitchFamily="2" charset="2"/>
              <a:buChar char="v"/>
            </a:pPr>
            <a:r>
              <a:rPr lang="nl-NL" sz="2400" dirty="0"/>
              <a:t>Spreek af wie in welke kleur teksten maakt voor het verslag </a:t>
            </a:r>
          </a:p>
        </p:txBody>
      </p:sp>
      <p:pic>
        <p:nvPicPr>
          <p:cNvPr id="2050" name="Picture 2" descr="De kracht van groepswerk - Sociaal Domein Veenendaal">
            <a:extLst>
              <a:ext uri="{FF2B5EF4-FFF2-40B4-BE49-F238E27FC236}">
                <a16:creationId xmlns:a16="http://schemas.microsoft.com/office/drawing/2014/main" id="{41920347-4549-4A2C-9C42-708A3960C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142" y="2077566"/>
            <a:ext cx="2780858" cy="336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Groepswerk </a:t>
            </a:r>
          </a:p>
        </p:txBody>
      </p:sp>
      <p:pic>
        <p:nvPicPr>
          <p:cNvPr id="2050" name="Picture 2" descr="Wat is Microsoft Forms en hoe gebruik ik Forms in het onde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85" y="3062786"/>
            <a:ext cx="1571171" cy="157117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2583656" y="2810910"/>
            <a:ext cx="9724459" cy="2554545"/>
          </a:xfrm>
          <a:prstGeom prst="rect">
            <a:avLst/>
          </a:prstGeom>
        </p:spPr>
        <p:txBody>
          <a:bodyPr wrap="square">
            <a:spAutoFit/>
          </a:bodyPr>
          <a:lstStyle/>
          <a:p>
            <a:pPr marL="342891" indent="-342891" fontAlgn="base">
              <a:buFont typeface="Wingdings" panose="05000000000000000000" pitchFamily="2" charset="2"/>
              <a:buChar char="ü"/>
            </a:pPr>
            <a:endParaRPr lang="nl-NL" sz="2000" dirty="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Circulaire economie </a:t>
            </a:r>
            <a:r>
              <a:rPr lang="nl-NL" sz="2000" dirty="0">
                <a:solidFill>
                  <a:srgbClr val="000000"/>
                </a:solidFill>
                <a:latin typeface="Calibri" panose="020F0502020204030204" pitchFamily="34" charset="0"/>
              </a:rPr>
              <a:t>– zichtbaarheid reststromen</a:t>
            </a: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Lifestyle</a:t>
            </a:r>
            <a:r>
              <a:rPr lang="nl-NL" sz="2000" dirty="0">
                <a:solidFill>
                  <a:srgbClr val="000000"/>
                </a:solidFill>
                <a:latin typeface="Calibri" panose="020F0502020204030204" pitchFamily="34" charset="0"/>
              </a:rPr>
              <a:t> – positieve lifestyle</a:t>
            </a:r>
            <a:endParaRPr lang="nl-NL" sz="2000" dirty="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Stad &amp; wijk</a:t>
            </a:r>
            <a:r>
              <a:rPr lang="nl-NL" sz="2000" dirty="0">
                <a:solidFill>
                  <a:srgbClr val="000000"/>
                </a:solidFill>
                <a:latin typeface="Calibri" panose="020F0502020204030204" pitchFamily="34" charset="0"/>
              </a:rPr>
              <a:t>  – sociale cohesie versterken</a:t>
            </a: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Vrijetijd </a:t>
            </a:r>
            <a:r>
              <a:rPr lang="nl-NL" sz="2000" dirty="0">
                <a:solidFill>
                  <a:srgbClr val="000000"/>
                </a:solidFill>
                <a:latin typeface="Calibri" panose="020F0502020204030204" pitchFamily="34" charset="0"/>
              </a:rPr>
              <a:t> – ruimte voor recreatie</a:t>
            </a:r>
          </a:p>
          <a:p>
            <a:pPr marL="342891" indent="-342891" fontAlgn="base">
              <a:buFont typeface="Wingdings" panose="05000000000000000000" pitchFamily="2" charset="2"/>
              <a:buChar char="ü"/>
            </a:pPr>
            <a:r>
              <a:rPr lang="nl-NL" sz="2000" b="1" dirty="0">
                <a:solidFill>
                  <a:srgbClr val="000000"/>
                </a:solidFill>
                <a:latin typeface="Calibri" panose="020F0502020204030204" pitchFamily="34" charset="0"/>
              </a:rPr>
              <a:t>Water &amp; Energie</a:t>
            </a:r>
            <a:r>
              <a:rPr lang="nl-NL" sz="2000" dirty="0">
                <a:solidFill>
                  <a:srgbClr val="000000"/>
                </a:solidFill>
                <a:latin typeface="Calibri" panose="020F0502020204030204" pitchFamily="34" charset="0"/>
              </a:rPr>
              <a:t> – oplossing (regen)water</a:t>
            </a:r>
          </a:p>
          <a:p>
            <a:pPr marL="342891" indent="-342891" fontAlgn="base">
              <a:buFont typeface="Wingdings" panose="05000000000000000000" pitchFamily="2" charset="2"/>
              <a:buChar char="ü"/>
            </a:pPr>
            <a:endParaRPr lang="nl-NL" sz="2000" dirty="0">
              <a:solidFill>
                <a:srgbClr val="000000"/>
              </a:solidFill>
              <a:latin typeface="Calibri" panose="020F0502020204030204" pitchFamily="34" charset="0"/>
            </a:endParaRPr>
          </a:p>
          <a:p>
            <a:pPr marL="342891" indent="-342891" fontAlgn="base">
              <a:buFont typeface="Wingdings" panose="05000000000000000000" pitchFamily="2" charset="2"/>
              <a:buChar char="ü"/>
            </a:pPr>
            <a:endParaRPr lang="nl-NL" sz="2000" dirty="0">
              <a:solidFill>
                <a:srgbClr val="000000"/>
              </a:solidFill>
              <a:latin typeface="Segoe UI" panose="020B0502040204020203" pitchFamily="34" charset="0"/>
            </a:endParaRPr>
          </a:p>
        </p:txBody>
      </p:sp>
      <p:sp>
        <p:nvSpPr>
          <p:cNvPr id="11" name="Rechthoek 10"/>
          <p:cNvSpPr/>
          <p:nvPr/>
        </p:nvSpPr>
        <p:spPr>
          <a:xfrm>
            <a:off x="838200" y="1527346"/>
            <a:ext cx="9885218" cy="523220"/>
          </a:xfrm>
          <a:prstGeom prst="rect">
            <a:avLst/>
          </a:prstGeom>
        </p:spPr>
        <p:txBody>
          <a:bodyPr wrap="square">
            <a:spAutoFit/>
          </a:bodyPr>
          <a:lstStyle/>
          <a:p>
            <a:pPr fontAlgn="base"/>
            <a:r>
              <a:rPr lang="nl-NL" sz="2800" b="1" dirty="0">
                <a:latin typeface="Calibri" panose="020F0502020204030204" pitchFamily="34" charset="0"/>
              </a:rPr>
              <a:t>Groepen worden in week 2 gevormd op basis van voorkeur:</a:t>
            </a:r>
          </a:p>
        </p:txBody>
      </p:sp>
      <p:sp>
        <p:nvSpPr>
          <p:cNvPr id="3" name="Rechthoek 2"/>
          <p:cNvSpPr/>
          <p:nvPr/>
        </p:nvSpPr>
        <p:spPr>
          <a:xfrm>
            <a:off x="420914" y="5691743"/>
            <a:ext cx="12017829" cy="338554"/>
          </a:xfrm>
          <a:prstGeom prst="rect">
            <a:avLst/>
          </a:prstGeom>
        </p:spPr>
        <p:txBody>
          <a:bodyPr wrap="square">
            <a:spAutoFit/>
          </a:bodyPr>
          <a:lstStyle/>
          <a:p>
            <a:pPr fontAlgn="base"/>
            <a:r>
              <a:rPr lang="nl-NL" sz="1600" i="1">
                <a:solidFill>
                  <a:srgbClr val="000000"/>
                </a:solidFill>
                <a:latin typeface="Segoe UI" panose="020B0502040204020203" pitchFamily="34" charset="0"/>
              </a:rPr>
              <a:t>*We zullen zo goed mogelijk rekening houden met jullie voorkeuren maar uiteindelijk worden alle groepen evenredig verdeeld.</a:t>
            </a:r>
            <a:endParaRPr lang="nl-NL" sz="1400" i="1">
              <a:solidFill>
                <a:srgbClr val="000000"/>
              </a:solidFill>
              <a:latin typeface="Segoe UI" panose="020B0502040204020203" pitchFamily="34" charset="0"/>
            </a:endParaRPr>
          </a:p>
        </p:txBody>
      </p:sp>
    </p:spTree>
    <p:extLst>
      <p:ext uri="{BB962C8B-B14F-4D97-AF65-F5344CB8AC3E}">
        <p14:creationId xmlns:p14="http://schemas.microsoft.com/office/powerpoint/2010/main" val="8764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sign thinking, gewoon doen! 5 concrete stappen - Frankwatching">
            <a:extLst>
              <a:ext uri="{FF2B5EF4-FFF2-40B4-BE49-F238E27FC236}">
                <a16:creationId xmlns:a16="http://schemas.microsoft.com/office/drawing/2014/main" id="{0D598204-506F-3636-DED4-C00BEC4DA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271"/>
          <a:stretch/>
        </p:blipFill>
        <p:spPr bwMode="auto">
          <a:xfrm>
            <a:off x="2754672" y="1017515"/>
            <a:ext cx="5952852" cy="559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F13D2D8-FF4A-4707-82A3-F4D40E794B4D}"/>
              </a:ext>
            </a:extLst>
          </p:cNvPr>
          <p:cNvSpPr>
            <a:spLocks noGrp="1"/>
          </p:cNvSpPr>
          <p:nvPr>
            <p:ph type="title"/>
          </p:nvPr>
        </p:nvSpPr>
        <p:spPr>
          <a:xfrm>
            <a:off x="838200" y="365126"/>
            <a:ext cx="9376064" cy="871964"/>
          </a:xfrm>
        </p:spPr>
        <p:txBody>
          <a:bodyPr>
            <a:normAutofit/>
          </a:bodyPr>
          <a:lstStyle/>
          <a:p>
            <a:r>
              <a:rPr lang="nl-NL" sz="3600" dirty="0">
                <a:latin typeface="Athletics Bold" panose="02000000000000000000" pitchFamily="50" charset="0"/>
              </a:rPr>
              <a:t>Intro LA 1 Inventariseren Plangebied </a:t>
            </a:r>
          </a:p>
        </p:txBody>
      </p:sp>
      <p:sp>
        <p:nvSpPr>
          <p:cNvPr id="10" name="Rechthoek 9">
            <a:extLst>
              <a:ext uri="{FF2B5EF4-FFF2-40B4-BE49-F238E27FC236}">
                <a16:creationId xmlns:a16="http://schemas.microsoft.com/office/drawing/2014/main" id="{837C8435-1855-29DE-9883-2FE8A169ECA4}"/>
              </a:ext>
            </a:extLst>
          </p:cNvPr>
          <p:cNvSpPr/>
          <p:nvPr/>
        </p:nvSpPr>
        <p:spPr>
          <a:xfrm>
            <a:off x="2978727" y="4019212"/>
            <a:ext cx="2044267"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038A3ED4-4072-05F7-F0EB-6E6125CDD364}"/>
              </a:ext>
            </a:extLst>
          </p:cNvPr>
          <p:cNvSpPr/>
          <p:nvPr/>
        </p:nvSpPr>
        <p:spPr>
          <a:xfrm>
            <a:off x="3747790" y="2390929"/>
            <a:ext cx="2276401"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2153998-8CD3-6562-23E8-236C361A110B}"/>
              </a:ext>
            </a:extLst>
          </p:cNvPr>
          <p:cNvSpPr/>
          <p:nvPr/>
        </p:nvSpPr>
        <p:spPr>
          <a:xfrm>
            <a:off x="5380578" y="1431298"/>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1BB9C13-F85C-5FD7-C689-3767BFF97DE3}"/>
              </a:ext>
            </a:extLst>
          </p:cNvPr>
          <p:cNvSpPr/>
          <p:nvPr/>
        </p:nvSpPr>
        <p:spPr>
          <a:xfrm>
            <a:off x="2799465" y="5063799"/>
            <a:ext cx="1044597"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6FD23E23-E8C0-8DFC-A3B3-F6D8C8BC74E1}"/>
              </a:ext>
            </a:extLst>
          </p:cNvPr>
          <p:cNvSpPr txBox="1"/>
          <p:nvPr/>
        </p:nvSpPr>
        <p:spPr>
          <a:xfrm>
            <a:off x="2377554" y="4018438"/>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7" name="Tekstvak 16">
            <a:extLst>
              <a:ext uri="{FF2B5EF4-FFF2-40B4-BE49-F238E27FC236}">
                <a16:creationId xmlns:a16="http://schemas.microsoft.com/office/drawing/2014/main" id="{F28B9EF1-2D0B-BB73-6BC1-AF3BDA6C97B1}"/>
              </a:ext>
            </a:extLst>
          </p:cNvPr>
          <p:cNvSpPr txBox="1"/>
          <p:nvPr/>
        </p:nvSpPr>
        <p:spPr>
          <a:xfrm>
            <a:off x="3028927" y="240331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8" name="Tekstvak 17">
            <a:extLst>
              <a:ext uri="{FF2B5EF4-FFF2-40B4-BE49-F238E27FC236}">
                <a16:creationId xmlns:a16="http://schemas.microsoft.com/office/drawing/2014/main" id="{F6A2BD19-CFEF-36DF-99D3-8CDF381EA5BB}"/>
              </a:ext>
            </a:extLst>
          </p:cNvPr>
          <p:cNvSpPr txBox="1"/>
          <p:nvPr/>
        </p:nvSpPr>
        <p:spPr>
          <a:xfrm>
            <a:off x="2377554" y="585972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9" name="Tekstvak 18">
            <a:extLst>
              <a:ext uri="{FF2B5EF4-FFF2-40B4-BE49-F238E27FC236}">
                <a16:creationId xmlns:a16="http://schemas.microsoft.com/office/drawing/2014/main" id="{95439331-222C-6351-075A-D765F3B7D4F3}"/>
              </a:ext>
            </a:extLst>
          </p:cNvPr>
          <p:cNvSpPr txBox="1"/>
          <p:nvPr/>
        </p:nvSpPr>
        <p:spPr>
          <a:xfrm>
            <a:off x="4710748" y="13080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Tree>
    <p:extLst>
      <p:ext uri="{BB962C8B-B14F-4D97-AF65-F5344CB8AC3E}">
        <p14:creationId xmlns:p14="http://schemas.microsoft.com/office/powerpoint/2010/main" val="15921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147398" y="717376"/>
            <a:ext cx="4948602" cy="1046440"/>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Leerdoelen</a:t>
            </a:r>
          </a:p>
          <a:p>
            <a:r>
              <a:rPr lang="nl-NL" sz="1200" dirty="0">
                <a:latin typeface="+mn-lt"/>
                <a:ea typeface="Calibri" pitchFamily="34" charset="0"/>
                <a:cs typeface="Arial" panose="020B0604020202020204" pitchFamily="34" charset="0"/>
              </a:rPr>
              <a:t>Na het maken van dit leerarrangement kun je:</a:t>
            </a:r>
          </a:p>
          <a:p>
            <a:pPr marL="171450" indent="-171450">
              <a:buFont typeface="Arial" pitchFamily="34" charset="0"/>
              <a:buChar char="•"/>
            </a:pPr>
            <a:r>
              <a:rPr lang="nl-NL" sz="1200" dirty="0">
                <a:latin typeface="+mn-lt"/>
                <a:ea typeface="Calibri" pitchFamily="34" charset="0"/>
                <a:cs typeface="Arial" panose="020B0604020202020204" pitchFamily="34" charset="0"/>
              </a:rPr>
              <a:t>Wensen van de opdrachtgever in kaart brengen </a:t>
            </a:r>
          </a:p>
          <a:p>
            <a:pPr marL="171450" indent="-171450">
              <a:buFont typeface="Arial" pitchFamily="34" charset="0"/>
              <a:buChar char="•"/>
            </a:pPr>
            <a:r>
              <a:rPr lang="nl-NL" sz="1200" dirty="0">
                <a:latin typeface="+mn-lt"/>
                <a:ea typeface="Calibri" pitchFamily="34" charset="0"/>
                <a:cs typeface="Arial" panose="020B0604020202020204" pitchFamily="34" charset="0"/>
              </a:rPr>
              <a:t>Een inventarisatie maken van het plangebied</a:t>
            </a:r>
          </a:p>
          <a:p>
            <a:pPr marL="171450" indent="-171450">
              <a:buFont typeface="Arial" pitchFamily="34" charset="0"/>
              <a:buChar char="•"/>
            </a:pPr>
            <a:r>
              <a:rPr lang="nl-NL" sz="1200" dirty="0">
                <a:latin typeface="+mn-lt"/>
                <a:ea typeface="Calibri" pitchFamily="34" charset="0"/>
                <a:cs typeface="Arial" panose="020B0604020202020204" pitchFamily="34" charset="0"/>
              </a:rPr>
              <a:t>Beschikbare bronnen raadplegen en informatie verwerken</a:t>
            </a:r>
          </a:p>
        </p:txBody>
      </p:sp>
      <p:sp>
        <p:nvSpPr>
          <p:cNvPr id="14340" name="Rectangle 4"/>
          <p:cNvSpPr>
            <a:spLocks noChangeArrowheads="1"/>
          </p:cNvSpPr>
          <p:nvPr/>
        </p:nvSpPr>
        <p:spPr bwMode="auto">
          <a:xfrm>
            <a:off x="1143754" y="1908940"/>
            <a:ext cx="4952246" cy="2339102"/>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r>
              <a:rPr lang="nl-NL" sz="1400" b="1" dirty="0">
                <a:solidFill>
                  <a:srgbClr val="FF0000"/>
                </a:solidFill>
                <a:latin typeface="Arial" panose="020B0604020202020204" pitchFamily="34" charset="0"/>
                <a:ea typeface="Calibri" pitchFamily="34" charset="0"/>
                <a:cs typeface="Arial" panose="020B0604020202020204" pitchFamily="34" charset="0"/>
              </a:rPr>
              <a:t>	</a:t>
            </a:r>
            <a:r>
              <a:rPr lang="nl-NL" sz="1100" b="1" dirty="0">
                <a:ea typeface="Calibri" pitchFamily="34" charset="0"/>
                <a:cs typeface="Arial" charset="0"/>
              </a:rPr>
              <a:t>		</a:t>
            </a:r>
          </a:p>
          <a:p>
            <a:pPr eaLnBrk="0" hangingPunct="0"/>
            <a:r>
              <a:rPr lang="nl-NL" sz="1200" dirty="0">
                <a:latin typeface="+mj-lt"/>
                <a:ea typeface="Calibri" pitchFamily="34" charset="0"/>
                <a:cs typeface="Arial" charset="0"/>
              </a:rPr>
              <a:t>Een verslag met daarin: </a:t>
            </a:r>
          </a:p>
          <a:p>
            <a:pPr marL="171450" indent="-171450" eaLnBrk="0" hangingPunct="0">
              <a:buFontTx/>
              <a:buChar char="-"/>
            </a:pPr>
            <a:r>
              <a:rPr lang="nl-NL" sz="1200" dirty="0">
                <a:latin typeface="+mj-lt"/>
                <a:ea typeface="Calibri" pitchFamily="34" charset="0"/>
                <a:cs typeface="Arial" charset="0"/>
              </a:rPr>
              <a:t>Wensen van de opdrachtgever</a:t>
            </a:r>
          </a:p>
          <a:p>
            <a:pPr marL="171450" indent="-171450" eaLnBrk="0" hangingPunct="0">
              <a:buFontTx/>
              <a:buChar char="-"/>
            </a:pPr>
            <a:r>
              <a:rPr lang="nl-NL" sz="1200" dirty="0">
                <a:latin typeface="+mj-lt"/>
                <a:ea typeface="Calibri" pitchFamily="34" charset="0"/>
                <a:cs typeface="Arial" charset="0"/>
              </a:rPr>
              <a:t>Zelfgemaakte kaart van het plangebied </a:t>
            </a:r>
          </a:p>
          <a:p>
            <a:pPr marL="171450" indent="-171450" eaLnBrk="0" hangingPunct="0">
              <a:buFontTx/>
              <a:buChar char="-"/>
            </a:pPr>
            <a:r>
              <a:rPr lang="nl-NL" sz="1200" dirty="0">
                <a:latin typeface="+mj-lt"/>
                <a:ea typeface="Calibri" pitchFamily="34" charset="0"/>
                <a:cs typeface="Arial" charset="0"/>
              </a:rPr>
              <a:t>Informatie over de locatie op het gebied van: grondsoort, flora, fauna, infrastructuur en historie </a:t>
            </a:r>
          </a:p>
          <a:p>
            <a:pPr marL="171450" indent="-171450" eaLnBrk="0" hangingPunct="0">
              <a:buFontTx/>
              <a:buChar char="-"/>
            </a:pPr>
            <a:r>
              <a:rPr lang="nl-NL" sz="1200" dirty="0">
                <a:latin typeface="+mj-lt"/>
                <a:ea typeface="Calibri" pitchFamily="34" charset="0"/>
                <a:cs typeface="Arial" charset="0"/>
              </a:rPr>
              <a:t>Inventarisatie van de eerste ideeën op het gebied van : </a:t>
            </a:r>
          </a:p>
          <a:p>
            <a:pPr marL="628650" lvl="1" indent="-171450" eaLnBrk="0" hangingPunct="0">
              <a:buFontTx/>
              <a:buChar char="-"/>
            </a:pPr>
            <a:r>
              <a:rPr lang="nl-NL" sz="1200" dirty="0">
                <a:latin typeface="+mj-lt"/>
                <a:ea typeface="Calibri" pitchFamily="34" charset="0"/>
                <a:cs typeface="Arial" charset="0"/>
              </a:rPr>
              <a:t>Mogelijkheden op gebied van recreatie;</a:t>
            </a:r>
          </a:p>
          <a:p>
            <a:pPr marL="628650" lvl="1" indent="-171450" eaLnBrk="0" hangingPunct="0">
              <a:buFontTx/>
              <a:buChar char="-"/>
            </a:pPr>
            <a:r>
              <a:rPr lang="nl-NL" sz="1200" dirty="0">
                <a:latin typeface="+mj-lt"/>
                <a:ea typeface="Calibri" pitchFamily="34" charset="0"/>
                <a:cs typeface="Arial" charset="0"/>
              </a:rPr>
              <a:t>Duurzaamheid op gebied van water &amp; energie;</a:t>
            </a:r>
          </a:p>
          <a:p>
            <a:pPr marL="628650" lvl="1" indent="-171450" eaLnBrk="0" hangingPunct="0">
              <a:buFontTx/>
              <a:buChar char="-"/>
            </a:pPr>
            <a:r>
              <a:rPr lang="nl-NL" sz="1200" dirty="0">
                <a:latin typeface="+mj-lt"/>
                <a:ea typeface="Calibri" pitchFamily="34" charset="0"/>
                <a:cs typeface="Arial" charset="0"/>
              </a:rPr>
              <a:t>hoe een gezonde leefstijl gestimuleerd kan worden; </a:t>
            </a:r>
          </a:p>
          <a:p>
            <a:pPr marL="628650" lvl="1" indent="-171450" eaLnBrk="0" hangingPunct="0">
              <a:buFontTx/>
              <a:buChar char="-"/>
            </a:pPr>
            <a:r>
              <a:rPr lang="nl-NL" sz="1200" dirty="0">
                <a:latin typeface="+mj-lt"/>
                <a:ea typeface="Calibri" pitchFamily="34" charset="0"/>
                <a:cs typeface="Arial" charset="0"/>
              </a:rPr>
              <a:t>het vergroten van de leefbaarheid in het gebied.</a:t>
            </a:r>
          </a:p>
          <a:p>
            <a:pPr marL="628650" lvl="1" indent="-171450" eaLnBrk="0" hangingPunct="0">
              <a:buFontTx/>
              <a:buChar char="-"/>
            </a:pPr>
            <a:r>
              <a:rPr lang="nl-NL" sz="1200" dirty="0">
                <a:latin typeface="+mj-lt"/>
                <a:ea typeface="Calibri" pitchFamily="34" charset="0"/>
                <a:cs typeface="Arial" charset="0"/>
              </a:rPr>
              <a:t>het optimaliseren van reststromen</a:t>
            </a:r>
          </a:p>
        </p:txBody>
      </p:sp>
      <p:sp>
        <p:nvSpPr>
          <p:cNvPr id="14342" name="Rectangle 6"/>
          <p:cNvSpPr>
            <a:spLocks noChangeArrowheads="1"/>
          </p:cNvSpPr>
          <p:nvPr/>
        </p:nvSpPr>
        <p:spPr bwMode="auto">
          <a:xfrm>
            <a:off x="7436245" y="701023"/>
            <a:ext cx="4044241" cy="2123658"/>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Samenwerken</a:t>
            </a:r>
            <a:endParaRPr lang="nl-NL" sz="1200" dirty="0">
              <a:solidFill>
                <a:srgbClr val="FF0000"/>
              </a:solidFill>
              <a:ea typeface="Calibri" pitchFamily="34" charset="0"/>
              <a:cs typeface="Arial" charset="0"/>
            </a:endParaRP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Dit product maak je met je groepje.</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Lever je product in via Teams bij opdrachten.</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Je wordt in een groepje feedback </a:t>
            </a:r>
            <a:r>
              <a:rPr lang="nl-NL" sz="1200" dirty="0" err="1">
                <a:latin typeface="+mj-lt"/>
                <a:ea typeface="Calibri" pitchFamily="34" charset="0"/>
                <a:cs typeface="Arial" panose="020B0604020202020204" pitchFamily="34" charset="0"/>
              </a:rPr>
              <a:t>friends</a:t>
            </a:r>
            <a:r>
              <a:rPr lang="nl-NL" sz="1200" dirty="0">
                <a:latin typeface="+mj-lt"/>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latin typeface="+mj-lt"/>
                <a:cs typeface="Arial" panose="020B0604020202020204" pitchFamily="34" charset="0"/>
              </a:rPr>
              <a:t>Beschrijf in je reflectieverslag hoe je het feedback geven ervaren hebt. </a:t>
            </a:r>
          </a:p>
          <a:p>
            <a:pPr lvl="0" fontAlgn="base">
              <a:spcBef>
                <a:spcPct val="0"/>
              </a:spcBef>
              <a:spcAft>
                <a:spcPct val="0"/>
              </a:spcAft>
              <a:defRPr/>
            </a:pPr>
            <a:endParaRPr lang="nl-NL" sz="1200" dirty="0">
              <a:latin typeface="+mj-lt"/>
              <a:cs typeface="Arial" panose="020B0604020202020204" pitchFamily="34" charset="0"/>
            </a:endParaRPr>
          </a:p>
          <a:p>
            <a:pPr lvl="0" fontAlgn="base">
              <a:spcBef>
                <a:spcPct val="0"/>
              </a:spcBef>
              <a:spcAft>
                <a:spcPct val="0"/>
              </a:spcAft>
              <a:defRPr/>
            </a:pPr>
            <a:r>
              <a:rPr lang="nl-NL" sz="1200" dirty="0">
                <a:latin typeface="+mj-lt"/>
                <a:cs typeface="Arial" panose="020B0604020202020204" pitchFamily="34" charset="0"/>
              </a:rPr>
              <a:t>Deadline</a:t>
            </a:r>
            <a:r>
              <a:rPr lang="nl-NL" sz="1200">
                <a:latin typeface="+mj-lt"/>
                <a:cs typeface="Arial" panose="020B0604020202020204" pitchFamily="34" charset="0"/>
              </a:rPr>
              <a:t>: woensdag </a:t>
            </a:r>
            <a:r>
              <a:rPr lang="nl-NL" sz="1200" dirty="0">
                <a:latin typeface="+mj-lt"/>
                <a:cs typeface="Arial" panose="020B0604020202020204" pitchFamily="34" charset="0"/>
              </a:rPr>
              <a:t>17 mei</a:t>
            </a:r>
          </a:p>
          <a:p>
            <a:pPr lvl="0" fontAlgn="base">
              <a:spcBef>
                <a:spcPct val="0"/>
              </a:spcBef>
              <a:spcAft>
                <a:spcPct val="0"/>
              </a:spcAft>
              <a:defRPr/>
            </a:pPr>
            <a:r>
              <a:rPr lang="nl-NL" sz="1200" dirty="0" err="1">
                <a:latin typeface="+mj-lt"/>
                <a:cs typeface="Arial" panose="020B0604020202020204" pitchFamily="34" charset="0"/>
              </a:rPr>
              <a:t>Feedbackfriends</a:t>
            </a:r>
            <a:r>
              <a:rPr lang="nl-NL" sz="1200" dirty="0">
                <a:latin typeface="+mj-lt"/>
                <a:cs typeface="Arial" panose="020B0604020202020204" pitchFamily="34" charset="0"/>
              </a:rPr>
              <a:t>: vrijdag 26 mei </a:t>
            </a:r>
          </a:p>
        </p:txBody>
      </p:sp>
      <p:sp>
        <p:nvSpPr>
          <p:cNvPr id="14344" name="Rectangle 8"/>
          <p:cNvSpPr>
            <a:spLocks noChangeArrowheads="1"/>
          </p:cNvSpPr>
          <p:nvPr/>
        </p:nvSpPr>
        <p:spPr bwMode="auto">
          <a:xfrm>
            <a:off x="7436245" y="2998113"/>
            <a:ext cx="4044241" cy="861774"/>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Bijeenkomsten</a:t>
            </a:r>
            <a:r>
              <a:rPr lang="nl-NL" sz="1100" b="1" dirty="0">
                <a:ea typeface="Calibri" pitchFamily="34" charset="0"/>
                <a:cs typeface="Arial" charset="0"/>
              </a:rPr>
              <a:t>		</a:t>
            </a:r>
            <a:endParaRPr lang="nl-NL" sz="1100" dirty="0">
              <a:ea typeface="Calibri" pitchFamily="34" charset="0"/>
              <a:cs typeface="Arial" charset="0"/>
            </a:endParaRPr>
          </a:p>
          <a:p>
            <a:pPr marL="171450" indent="-171450" eaLnBrk="0" hangingPunct="0">
              <a:buFont typeface="Arial" pitchFamily="34" charset="0"/>
              <a:buChar char="•"/>
            </a:pPr>
            <a:r>
              <a:rPr lang="nl-NL" sz="1200" dirty="0">
                <a:latin typeface="+mj-lt"/>
                <a:ea typeface="Calibri" pitchFamily="34" charset="0"/>
                <a:cs typeface="Arial" charset="0"/>
              </a:rPr>
              <a:t>IBS lessen</a:t>
            </a:r>
          </a:p>
          <a:p>
            <a:pPr marL="171450" indent="-171450" eaLnBrk="0" hangingPunct="0">
              <a:buFont typeface="Arial" pitchFamily="34" charset="0"/>
              <a:buChar char="•"/>
            </a:pPr>
            <a:r>
              <a:rPr lang="nl-NL" sz="1200" dirty="0">
                <a:latin typeface="+mj-lt"/>
                <a:ea typeface="Calibri" pitchFamily="34" charset="0"/>
                <a:cs typeface="Arial" charset="0"/>
              </a:rPr>
              <a:t>Bezoek locatie (indien mogelijk)</a:t>
            </a:r>
          </a:p>
          <a:p>
            <a:pPr marL="171450" indent="-171450" eaLnBrk="0" hangingPunct="0">
              <a:buFont typeface="Arial" pitchFamily="34" charset="0"/>
              <a:buChar char="•"/>
            </a:pPr>
            <a:r>
              <a:rPr lang="nl-NL" sz="1200" dirty="0">
                <a:latin typeface="+mj-lt"/>
                <a:ea typeface="Calibri" pitchFamily="34" charset="0"/>
                <a:cs typeface="Arial" charset="0"/>
              </a:rPr>
              <a:t>Projecturen </a:t>
            </a:r>
          </a:p>
        </p:txBody>
      </p:sp>
      <p:sp>
        <p:nvSpPr>
          <p:cNvPr id="14346" name="Rectangle 8"/>
          <p:cNvSpPr>
            <a:spLocks noChangeArrowheads="1"/>
          </p:cNvSpPr>
          <p:nvPr/>
        </p:nvSpPr>
        <p:spPr bwMode="auto">
          <a:xfrm>
            <a:off x="7436246" y="3995175"/>
            <a:ext cx="4044241" cy="960263"/>
          </a:xfrm>
          <a:prstGeom prst="rect">
            <a:avLst/>
          </a:prstGeom>
          <a:noFill/>
          <a:ln w="9525">
            <a:solidFill>
              <a:schemeClr val="tx1"/>
            </a:solidFill>
            <a:miter lim="800000"/>
            <a:headEnd/>
            <a:tailEnd/>
          </a:ln>
        </p:spPr>
        <p:txBody>
          <a:bodyPr wrap="square" anchor="ctr">
            <a:spAutoFit/>
          </a:bodyPr>
          <a:lstStyle/>
          <a:p>
            <a:pPr defTabSz="457200">
              <a:lnSpc>
                <a:spcPct val="80000"/>
              </a:lnSpc>
              <a:spcBef>
                <a:spcPct val="50000"/>
              </a:spcBef>
              <a:tabLst>
                <a:tab pos="176213" algn="l"/>
                <a:tab pos="1163638" algn="l"/>
              </a:tabLst>
            </a:pPr>
            <a:r>
              <a:rPr lang="nl-NL" sz="1200" b="1" dirty="0">
                <a:solidFill>
                  <a:srgbClr val="FF0000"/>
                </a:solidFill>
                <a:ea typeface="Calibri" pitchFamily="34" charset="0"/>
                <a:cs typeface="Arial" charset="0"/>
              </a:rPr>
              <a:t>Bronnen</a:t>
            </a:r>
            <a:endParaRPr lang="nl-NL" sz="1200" b="1" dirty="0">
              <a:solidFill>
                <a:srgbClr val="0070C0"/>
              </a:solidFill>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dirty="0">
                <a:hlinkClick r:id="rId3"/>
              </a:rPr>
              <a:t>http://www.buurtmonitor.nl</a:t>
            </a:r>
            <a:endParaRPr lang="nl-NL" sz="1200" dirty="0"/>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dirty="0">
                <a:ea typeface="Calibri" pitchFamily="34" charset="0"/>
                <a:cs typeface="Arial" charset="0"/>
                <a:hlinkClick r:id="rId4"/>
              </a:rPr>
              <a:t>http://www.edugis.nl</a:t>
            </a:r>
            <a:endParaRPr lang="nl-NL" sz="1200" dirty="0">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dirty="0">
                <a:ea typeface="Calibri" pitchFamily="34" charset="0"/>
                <a:cs typeface="Arial" charset="0"/>
                <a:hlinkClick r:id="rId5"/>
              </a:rPr>
              <a:t>https://www.atlasleefomgeving.nl/check-je-plek</a:t>
            </a:r>
            <a:r>
              <a:rPr lang="nl-NL" sz="1200" dirty="0">
                <a:ea typeface="Calibri" pitchFamily="34" charset="0"/>
                <a:cs typeface="Arial" charset="0"/>
              </a:rPr>
              <a:t> </a:t>
            </a:r>
          </a:p>
        </p:txBody>
      </p:sp>
      <p:sp>
        <p:nvSpPr>
          <p:cNvPr id="14348" name="Tekstvak 23"/>
          <p:cNvSpPr txBox="1">
            <a:spLocks noChangeArrowheads="1"/>
          </p:cNvSpPr>
          <p:nvPr/>
        </p:nvSpPr>
        <p:spPr bwMode="auto">
          <a:xfrm>
            <a:off x="1143754" y="147025"/>
            <a:ext cx="9148959" cy="461665"/>
          </a:xfrm>
          <a:prstGeom prst="rect">
            <a:avLst/>
          </a:prstGeom>
          <a:noFill/>
          <a:ln w="9525">
            <a:noFill/>
            <a:miter lim="800000"/>
            <a:headEnd/>
            <a:tailEnd/>
          </a:ln>
        </p:spPr>
        <p:txBody>
          <a:bodyPr wrap="square">
            <a:spAutoFit/>
          </a:bodyPr>
          <a:lstStyle/>
          <a:p>
            <a:r>
              <a:rPr lang="nl-NL" sz="2400" dirty="0">
                <a:latin typeface="Arial" panose="020B0604020202020204" pitchFamily="34" charset="0"/>
                <a:cs typeface="Arial" panose="020B0604020202020204" pitchFamily="34" charset="0"/>
              </a:rPr>
              <a:t>2223 IRG LA1 Inventarisatie opdracht en plangebied</a:t>
            </a:r>
          </a:p>
        </p:txBody>
      </p:sp>
      <p:pic>
        <p:nvPicPr>
          <p:cNvPr id="19" name="Afbeelding 18"/>
          <p:cNvPicPr>
            <a:picLocks noChangeAspect="1"/>
          </p:cNvPicPr>
          <p:nvPr/>
        </p:nvPicPr>
        <p:blipFill rotWithShape="1">
          <a:blip r:embed="rId6" cstate="print"/>
          <a:srcRect l="21805" r="10840"/>
          <a:stretch/>
        </p:blipFill>
        <p:spPr>
          <a:xfrm>
            <a:off x="617740" y="717376"/>
            <a:ext cx="365691" cy="503851"/>
          </a:xfrm>
          <a:prstGeom prst="rect">
            <a:avLst/>
          </a:prstGeom>
        </p:spPr>
      </p:pic>
      <p:pic>
        <p:nvPicPr>
          <p:cNvPr id="20" name="Afbeelding 19"/>
          <p:cNvPicPr>
            <a:picLocks noChangeAspect="1"/>
          </p:cNvPicPr>
          <p:nvPr/>
        </p:nvPicPr>
        <p:blipFill>
          <a:blip r:embed="rId7" cstate="print"/>
          <a:stretch>
            <a:fillRect/>
          </a:stretch>
        </p:blipFill>
        <p:spPr>
          <a:xfrm>
            <a:off x="646868" y="1966742"/>
            <a:ext cx="336563" cy="410721"/>
          </a:xfrm>
          <a:prstGeom prst="rect">
            <a:avLst/>
          </a:prstGeom>
        </p:spPr>
      </p:pic>
      <p:pic>
        <p:nvPicPr>
          <p:cNvPr id="22" name="Afbeelding 21"/>
          <p:cNvPicPr>
            <a:picLocks noChangeAspect="1"/>
          </p:cNvPicPr>
          <p:nvPr/>
        </p:nvPicPr>
        <p:blipFill>
          <a:blip r:embed="rId8" cstate="print"/>
          <a:stretch>
            <a:fillRect/>
          </a:stretch>
        </p:blipFill>
        <p:spPr>
          <a:xfrm>
            <a:off x="619531" y="4400509"/>
            <a:ext cx="363900" cy="568913"/>
          </a:xfrm>
          <a:prstGeom prst="rect">
            <a:avLst/>
          </a:prstGeom>
        </p:spPr>
      </p:pic>
      <p:pic>
        <p:nvPicPr>
          <p:cNvPr id="23" name="Afbeelding 22"/>
          <p:cNvPicPr>
            <a:picLocks noChangeAspect="1"/>
          </p:cNvPicPr>
          <p:nvPr/>
        </p:nvPicPr>
        <p:blipFill>
          <a:blip r:embed="rId9" cstate="print"/>
          <a:stretch>
            <a:fillRect/>
          </a:stretch>
        </p:blipFill>
        <p:spPr>
          <a:xfrm>
            <a:off x="6859247" y="717874"/>
            <a:ext cx="447500" cy="305114"/>
          </a:xfrm>
          <a:prstGeom prst="rect">
            <a:avLst/>
          </a:prstGeom>
        </p:spPr>
      </p:pic>
      <p:pic>
        <p:nvPicPr>
          <p:cNvPr id="24" name="Afbeelding 23"/>
          <p:cNvPicPr>
            <a:picLocks noChangeAspect="1"/>
          </p:cNvPicPr>
          <p:nvPr/>
        </p:nvPicPr>
        <p:blipFill>
          <a:blip r:embed="rId10" cstate="print"/>
          <a:stretch>
            <a:fillRect/>
          </a:stretch>
        </p:blipFill>
        <p:spPr>
          <a:xfrm>
            <a:off x="6895079" y="4099584"/>
            <a:ext cx="426075" cy="414073"/>
          </a:xfrm>
          <a:prstGeom prst="rect">
            <a:avLst/>
          </a:prstGeom>
        </p:spPr>
      </p:pic>
      <p:pic>
        <p:nvPicPr>
          <p:cNvPr id="25" name="Afbeelding 24"/>
          <p:cNvPicPr>
            <a:picLocks noChangeAspect="1"/>
          </p:cNvPicPr>
          <p:nvPr/>
        </p:nvPicPr>
        <p:blipFill rotWithShape="1">
          <a:blip r:embed="rId11" cstate="print"/>
          <a:srcRect l="17050" t="33024" r="61669" b="30375"/>
          <a:stretch/>
        </p:blipFill>
        <p:spPr>
          <a:xfrm>
            <a:off x="6884877" y="3015186"/>
            <a:ext cx="396240" cy="383141"/>
          </a:xfrm>
          <a:prstGeom prst="rect">
            <a:avLst/>
          </a:prstGeom>
        </p:spPr>
      </p:pic>
      <p:sp>
        <p:nvSpPr>
          <p:cNvPr id="26" name="Rectangle 4"/>
          <p:cNvSpPr>
            <a:spLocks noChangeArrowheads="1"/>
          </p:cNvSpPr>
          <p:nvPr/>
        </p:nvSpPr>
        <p:spPr bwMode="auto">
          <a:xfrm>
            <a:off x="1147430" y="4400509"/>
            <a:ext cx="4948569" cy="1785104"/>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ea typeface="Calibri" pitchFamily="34" charset="0"/>
                <a:cs typeface="Arial" charset="0"/>
              </a:rPr>
              <a:t>Leerpad	</a:t>
            </a:r>
            <a:r>
              <a:rPr lang="nl-NL" sz="1400" b="1" dirty="0">
                <a:solidFill>
                  <a:srgbClr val="FF0000"/>
                </a:solidFill>
                <a:ea typeface="Calibri" pitchFamily="34" charset="0"/>
                <a:cs typeface="Arial" charset="0"/>
              </a:rPr>
              <a:t>	</a:t>
            </a:r>
            <a:r>
              <a:rPr lang="nl-NL" sz="1200" b="1" dirty="0">
                <a:ea typeface="Calibri" pitchFamily="34" charset="0"/>
                <a:cs typeface="Arial" charset="0"/>
              </a:rPr>
              <a:t>	</a:t>
            </a:r>
            <a:br>
              <a:rPr lang="nl-NL" sz="1200" dirty="0">
                <a:ea typeface="Calibri" pitchFamily="34" charset="0"/>
                <a:cs typeface="Arial" charset="0"/>
              </a:rPr>
            </a:br>
            <a:r>
              <a:rPr lang="nl-NL" sz="1200" dirty="0">
                <a:ea typeface="Calibri" pitchFamily="34" charset="0"/>
                <a:cs typeface="Arial" charset="0"/>
              </a:rPr>
              <a:t>- </a:t>
            </a:r>
            <a:r>
              <a:rPr lang="nl-NL" sz="1200" dirty="0">
                <a:latin typeface="+mj-lt"/>
                <a:ea typeface="Calibri" pitchFamily="34" charset="0"/>
                <a:cs typeface="Arial" charset="0"/>
              </a:rPr>
              <a:t>Ga op zoek naar informatie over bovengenoemde onderwerpen.</a:t>
            </a:r>
            <a:br>
              <a:rPr lang="nl-NL" sz="1200" dirty="0">
                <a:latin typeface="+mj-lt"/>
                <a:ea typeface="Calibri" pitchFamily="34" charset="0"/>
                <a:cs typeface="Arial" charset="0"/>
              </a:rPr>
            </a:br>
            <a:r>
              <a:rPr lang="nl-NL" sz="1200" dirty="0">
                <a:latin typeface="+mj-lt"/>
                <a:ea typeface="Calibri" pitchFamily="34" charset="0"/>
                <a:cs typeface="Arial" charset="0"/>
              </a:rPr>
              <a:t>- Gebruik beschikbare bronnen om informatieve afbeeldingen te kunnen maken en vinden. Je kunt ook eigen gemaakte foto’s van het gebied in je verslag gebruiken.</a:t>
            </a:r>
            <a:br>
              <a:rPr lang="nl-NL" sz="1200" dirty="0">
                <a:latin typeface="+mj-lt"/>
                <a:ea typeface="Calibri" pitchFamily="34" charset="0"/>
                <a:cs typeface="Arial" charset="0"/>
              </a:rPr>
            </a:br>
            <a:r>
              <a:rPr lang="nl-NL" sz="1200" dirty="0">
                <a:latin typeface="+mj-lt"/>
                <a:ea typeface="Calibri" pitchFamily="34" charset="0"/>
                <a:cs typeface="Arial" charset="0"/>
              </a:rPr>
              <a:t>- Maak een kaart van het plangebied. Denk aan de schaal. </a:t>
            </a:r>
          </a:p>
          <a:p>
            <a:pPr eaLnBrk="0" hangingPunct="0"/>
            <a:r>
              <a:rPr lang="nl-NL" sz="1200" dirty="0">
                <a:latin typeface="+mj-lt"/>
                <a:ea typeface="Calibri" pitchFamily="34" charset="0"/>
                <a:cs typeface="Arial" charset="0"/>
              </a:rPr>
              <a:t>- Zoek vergelijkbare initiatieven in Nederland om inspiratie op te doen voor het ontwerp. </a:t>
            </a:r>
          </a:p>
          <a:p>
            <a:pPr eaLnBrk="0" hangingPunct="0"/>
            <a:r>
              <a:rPr lang="nl-NL" sz="1200" b="1" dirty="0">
                <a:latin typeface="+mj-lt"/>
                <a:ea typeface="Calibri" pitchFamily="34" charset="0"/>
                <a:cs typeface="Arial" charset="0"/>
              </a:rPr>
              <a:t>Maak veel gebruik van afbeeldingen om je verhaal te ondersteunen.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790021" y="246850"/>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thletics ExtraBold" panose="02000000000000000000" pitchFamily="50" charset="0"/>
                <a:cs typeface="Arial" panose="020B0604020202020204" pitchFamily="34" charset="0"/>
              </a:rPr>
              <a:t>IBS Inrichting van een gebied </a:t>
            </a:r>
            <a:endParaRPr kumimoji="0" lang="nl-NL" sz="4400" b="0" i="0" u="none" strike="noStrike" kern="1200" cap="none" spc="0" normalizeH="0" baseline="0" noProof="0" dirty="0">
              <a:ln>
                <a:noFill/>
              </a:ln>
              <a:solidFill>
                <a:schemeClr val="accent1"/>
              </a:solidFill>
              <a:effectLst/>
              <a:uLnTx/>
              <a:uFillTx/>
              <a:latin typeface="Athletics ExtraBold" panose="02000000000000000000" pitchFamily="50"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Thema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Onderzoek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Doelgroepanalyse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Beleid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Groen in de stad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Ontwerpen </a:t>
            </a:r>
            <a:endPar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32961" y="3279424"/>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a:t>
            </a:r>
            <a:r>
              <a:rPr lang="nl-NL" sz="1800">
                <a:solidFill>
                  <a:prstClr val="black"/>
                </a:solidFill>
                <a:latin typeface="Arial" panose="020B0604020202020204" pitchFamily="34" charset="0"/>
                <a:cs typeface="Arial" panose="020B0604020202020204" pitchFamily="34" charset="0"/>
              </a:rPr>
              <a:t>: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08478876"/>
              </p:ext>
            </p:extLst>
          </p:nvPr>
        </p:nvGraphicFramePr>
        <p:xfrm>
          <a:off x="987932" y="6006621"/>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rgbClr val="000644"/>
                          </a:solidFill>
                        </a:rPr>
                        <a:t>Week 1</a:t>
                      </a:r>
                      <a:endParaRPr lang="nl-NL" sz="1200" b="1" kern="120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3159931"/>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6" y="4075851"/>
            <a:ext cx="30483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lang="nl-NL" sz="1600" dirty="0">
                <a:solidFill>
                  <a:srgbClr val="000000"/>
                </a:solidFill>
                <a:latin typeface="Arial" panose="020B0604020202020204" pitchFamily="34" charset="0"/>
              </a:rPr>
              <a:t> </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Kennistoets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Verantwoordingsdocument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Presentatie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19071"/>
            <a:ext cx="840560" cy="709602"/>
          </a:xfrm>
          <a:prstGeom prst="rect">
            <a:avLst/>
          </a:prstGeom>
        </p:spPr>
      </p:pic>
      <p:sp>
        <p:nvSpPr>
          <p:cNvPr id="12" name="Tijdelijke aanduiding voor inhoud 5">
            <a:extLst>
              <a:ext uri="{FF2B5EF4-FFF2-40B4-BE49-F238E27FC236}">
                <a16:creationId xmlns:a16="http://schemas.microsoft.com/office/drawing/2014/main" id="{D1988CA8-35AF-4124-A9A8-779FEB52450C}"/>
              </a:ext>
            </a:extLst>
          </p:cNvPr>
          <p:cNvSpPr txBox="1">
            <a:spLocks/>
          </p:cNvSpPr>
          <p:nvPr/>
        </p:nvSpPr>
        <p:spPr bwMode="auto">
          <a:xfrm>
            <a:off x="2032961" y="1545775"/>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Wanneer</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Leerjaar 1, p</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eriode</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4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21 april tot en met 5 juli 2022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Maandkalender met effen opvulling">
            <a:extLst>
              <a:ext uri="{FF2B5EF4-FFF2-40B4-BE49-F238E27FC236}">
                <a16:creationId xmlns:a16="http://schemas.microsoft.com/office/drawing/2014/main" id="{D024A2F5-C035-4E3C-913B-791C1A175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021" y="1446696"/>
            <a:ext cx="914400" cy="914400"/>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545DDA52-23B3-4A70-AF42-9F1329AC5DED}"/>
              </a:ext>
            </a:extLst>
          </p:cNvPr>
          <p:cNvPicPr>
            <a:picLocks noChangeAspect="1"/>
          </p:cNvPicPr>
          <p:nvPr/>
        </p:nvPicPr>
        <p:blipFill rotWithShape="1">
          <a:blip r:embed="rId2">
            <a:extLst>
              <a:ext uri="{28A0092B-C50C-407E-A947-70E740481C1C}">
                <a14:useLocalDpi xmlns:a14="http://schemas.microsoft.com/office/drawing/2010/main" val="0"/>
              </a:ext>
            </a:extLst>
          </a:blip>
          <a:srcRect t="14004" b="14004"/>
          <a:stretch/>
        </p:blipFill>
        <p:spPr bwMode="auto">
          <a:xfrm>
            <a:off x="192526" y="550518"/>
            <a:ext cx="5799477" cy="2783429"/>
          </a:xfrm>
          <a:prstGeom prst="rect">
            <a:avLst/>
          </a:prstGeom>
          <a:noFill/>
        </p:spPr>
      </p:pic>
      <p:pic>
        <p:nvPicPr>
          <p:cNvPr id="3" name="Afbeelding 2">
            <a:extLst>
              <a:ext uri="{FF2B5EF4-FFF2-40B4-BE49-F238E27FC236}">
                <a16:creationId xmlns:a16="http://schemas.microsoft.com/office/drawing/2014/main" id="{56E1CD71-6162-4DF0-8CBB-ACF86340E518}"/>
              </a:ext>
            </a:extLst>
          </p:cNvPr>
          <p:cNvPicPr>
            <a:picLocks noChangeAspect="1"/>
          </p:cNvPicPr>
          <p:nvPr/>
        </p:nvPicPr>
        <p:blipFill rotWithShape="1">
          <a:blip r:embed="rId3">
            <a:extLst>
              <a:ext uri="{28A0092B-C50C-407E-A947-70E740481C1C}">
                <a14:useLocalDpi xmlns:a14="http://schemas.microsoft.com/office/drawing/2010/main" val="0"/>
              </a:ext>
            </a:extLst>
          </a:blip>
          <a:srcRect t="14246" b="14246"/>
          <a:stretch/>
        </p:blipFill>
        <p:spPr bwMode="auto">
          <a:xfrm>
            <a:off x="6191622" y="550517"/>
            <a:ext cx="5796945" cy="2783429"/>
          </a:xfrm>
          <a:prstGeom prst="rect">
            <a:avLst/>
          </a:prstGeom>
          <a:noFill/>
        </p:spPr>
      </p:pic>
      <p:pic>
        <p:nvPicPr>
          <p:cNvPr id="2" name="Afbeelding 1">
            <a:extLst>
              <a:ext uri="{FF2B5EF4-FFF2-40B4-BE49-F238E27FC236}">
                <a16:creationId xmlns:a16="http://schemas.microsoft.com/office/drawing/2014/main" id="{1FCFA10D-BD5B-4CC5-BE92-55DC13F0861C}"/>
              </a:ext>
            </a:extLst>
          </p:cNvPr>
          <p:cNvPicPr>
            <a:picLocks noChangeAspect="1"/>
          </p:cNvPicPr>
          <p:nvPr/>
        </p:nvPicPr>
        <p:blipFill rotWithShape="1">
          <a:blip r:embed="rId4">
            <a:extLst>
              <a:ext uri="{28A0092B-C50C-407E-A947-70E740481C1C}">
                <a14:useLocalDpi xmlns:a14="http://schemas.microsoft.com/office/drawing/2010/main" val="0"/>
              </a:ext>
            </a:extLst>
          </a:blip>
          <a:srcRect l="15290" r="15290"/>
          <a:stretch/>
        </p:blipFill>
        <p:spPr bwMode="auto">
          <a:xfrm>
            <a:off x="196714" y="3514856"/>
            <a:ext cx="5799477" cy="2792626"/>
          </a:xfrm>
          <a:prstGeom prst="rect">
            <a:avLst/>
          </a:prstGeom>
          <a:noFill/>
        </p:spPr>
      </p:pic>
      <p:pic>
        <p:nvPicPr>
          <p:cNvPr id="5" name="Afbeelding 4">
            <a:extLst>
              <a:ext uri="{FF2B5EF4-FFF2-40B4-BE49-F238E27FC236}">
                <a16:creationId xmlns:a16="http://schemas.microsoft.com/office/drawing/2014/main" id="{7A3994A3-05E1-421E-891B-6B33C52B7FFF}"/>
              </a:ext>
            </a:extLst>
          </p:cNvPr>
          <p:cNvPicPr>
            <a:picLocks noChangeAspect="1"/>
          </p:cNvPicPr>
          <p:nvPr/>
        </p:nvPicPr>
        <p:blipFill rotWithShape="1">
          <a:blip r:embed="rId5">
            <a:extLst>
              <a:ext uri="{28A0092B-C50C-407E-A947-70E740481C1C}">
                <a14:useLocalDpi xmlns:a14="http://schemas.microsoft.com/office/drawing/2010/main" val="0"/>
              </a:ext>
            </a:extLst>
          </a:blip>
          <a:srcRect l="5926" r="5926"/>
          <a:stretch/>
        </p:blipFill>
        <p:spPr bwMode="auto">
          <a:xfrm>
            <a:off x="6195810" y="3514855"/>
            <a:ext cx="5796945" cy="2792626"/>
          </a:xfrm>
          <a:prstGeom prst="rect">
            <a:avLst/>
          </a:prstGeom>
          <a:noFill/>
        </p:spPr>
      </p:pic>
    </p:spTree>
    <p:extLst>
      <p:ext uri="{BB962C8B-B14F-4D97-AF65-F5344CB8AC3E}">
        <p14:creationId xmlns:p14="http://schemas.microsoft.com/office/powerpoint/2010/main" val="14391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media 1" title="Impressie plannen Stadsforum 2025">
            <a:hlinkClick r:id="" action="ppaction://media"/>
            <a:extLst>
              <a:ext uri="{FF2B5EF4-FFF2-40B4-BE49-F238E27FC236}">
                <a16:creationId xmlns:a16="http://schemas.microsoft.com/office/drawing/2014/main" id="{70B17079-B3B0-FD1D-F500-C0C9E51E6CE6}"/>
              </a:ext>
            </a:extLst>
          </p:cNvPr>
          <p:cNvPicPr>
            <a:picLocks noRot="1" noChangeAspect="1"/>
          </p:cNvPicPr>
          <p:nvPr>
            <a:videoFile r:link="rId1"/>
          </p:nvPr>
        </p:nvPicPr>
        <p:blipFill>
          <a:blip r:embed="rId3"/>
          <a:stretch>
            <a:fillRect/>
          </a:stretch>
        </p:blipFill>
        <p:spPr>
          <a:xfrm>
            <a:off x="0" y="-15239"/>
            <a:ext cx="12192000" cy="6888479"/>
          </a:xfrm>
          <a:prstGeom prst="rect">
            <a:avLst/>
          </a:prstGeom>
        </p:spPr>
      </p:pic>
    </p:spTree>
    <p:extLst>
      <p:ext uri="{BB962C8B-B14F-4D97-AF65-F5344CB8AC3E}">
        <p14:creationId xmlns:p14="http://schemas.microsoft.com/office/powerpoint/2010/main" val="3054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dsforum - Gemeente Tilburg">
            <a:extLst>
              <a:ext uri="{FF2B5EF4-FFF2-40B4-BE49-F238E27FC236}">
                <a16:creationId xmlns:a16="http://schemas.microsoft.com/office/drawing/2014/main" id="{FAD3CF31-6458-7FB8-5F8B-30075BDA2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0"/>
            <a:ext cx="9205547" cy="669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3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AF24BD3-CE16-185D-4416-5DA981F966B0}"/>
              </a:ext>
            </a:extLst>
          </p:cNvPr>
          <p:cNvSpPr txBox="1"/>
          <p:nvPr/>
        </p:nvSpPr>
        <p:spPr>
          <a:xfrm>
            <a:off x="859449" y="615434"/>
            <a:ext cx="7897690" cy="769441"/>
          </a:xfrm>
          <a:prstGeom prst="rect">
            <a:avLst/>
          </a:prstGeom>
          <a:noFill/>
        </p:spPr>
        <p:txBody>
          <a:bodyPr wrap="square">
            <a:spAutoFit/>
          </a:bodyPr>
          <a:lstStyle/>
          <a:p>
            <a:r>
              <a:rPr lang="nl-NL" sz="4400" dirty="0">
                <a:solidFill>
                  <a:srgbClr val="002060"/>
                </a:solidFill>
                <a:latin typeface="Athletics ExtraBold" panose="02000000000000000000" pitchFamily="50" charset="0"/>
              </a:rPr>
              <a:t>Opdrachtgever periode 4</a:t>
            </a:r>
          </a:p>
        </p:txBody>
      </p:sp>
      <p:pic>
        <p:nvPicPr>
          <p:cNvPr id="7" name="Picture 2">
            <a:extLst>
              <a:ext uri="{FF2B5EF4-FFF2-40B4-BE49-F238E27FC236}">
                <a16:creationId xmlns:a16="http://schemas.microsoft.com/office/drawing/2014/main" id="{9F1A93CF-02E6-F2D5-2DF3-D13A4B2D7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01615" y="1927136"/>
            <a:ext cx="4671370" cy="311814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BF49EA2-46A3-04E1-6F09-AA881B9EA6CD}"/>
              </a:ext>
            </a:extLst>
          </p:cNvPr>
          <p:cNvSpPr txBox="1"/>
          <p:nvPr/>
        </p:nvSpPr>
        <p:spPr>
          <a:xfrm>
            <a:off x="1001615" y="5218205"/>
            <a:ext cx="3187700" cy="369332"/>
          </a:xfrm>
          <a:prstGeom prst="rect">
            <a:avLst/>
          </a:prstGeom>
          <a:noFill/>
        </p:spPr>
        <p:txBody>
          <a:bodyPr wrap="square" rtlCol="0">
            <a:spAutoFit/>
          </a:bodyPr>
          <a:lstStyle/>
          <a:p>
            <a:r>
              <a:rPr lang="nl-NL" b="1" dirty="0">
                <a:solidFill>
                  <a:srgbClr val="002060"/>
                </a:solidFill>
              </a:rPr>
              <a:t>Projectleider  Jop Verweel</a:t>
            </a:r>
          </a:p>
        </p:txBody>
      </p:sp>
      <p:sp>
        <p:nvSpPr>
          <p:cNvPr id="4" name="Tekstvak 3">
            <a:extLst>
              <a:ext uri="{FF2B5EF4-FFF2-40B4-BE49-F238E27FC236}">
                <a16:creationId xmlns:a16="http://schemas.microsoft.com/office/drawing/2014/main" id="{F7B4EF9D-863F-1C29-B3CD-B802D6C57808}"/>
              </a:ext>
            </a:extLst>
          </p:cNvPr>
          <p:cNvSpPr txBox="1"/>
          <p:nvPr/>
        </p:nvSpPr>
        <p:spPr>
          <a:xfrm>
            <a:off x="5863070" y="1927136"/>
            <a:ext cx="6094268" cy="3025252"/>
          </a:xfrm>
          <a:prstGeom prst="rect">
            <a:avLst/>
          </a:prstGeom>
          <a:noFill/>
        </p:spPr>
        <p:txBody>
          <a:bodyPr wrap="square">
            <a:spAutoFit/>
          </a:bodyPr>
          <a:lstStyle/>
          <a:p>
            <a:pPr algn="just" eaLnBrk="1" hangingPunct="1">
              <a:spcBef>
                <a:spcPct val="0"/>
              </a:spcBef>
              <a:buFontTx/>
              <a:buNone/>
            </a:pPr>
            <a:r>
              <a:rPr lang="nl-NL" altLang="nl-NL" sz="2000" b="1" dirty="0" err="1">
                <a:latin typeface="Athletics Regular" panose="02000000000000000000" pitchFamily="50" charset="0"/>
                <a:cs typeface="Arial" panose="020B0604020202020204" pitchFamily="34" charset="0"/>
              </a:rPr>
              <a:t>Koningswei</a:t>
            </a:r>
            <a:r>
              <a:rPr lang="nl-NL" altLang="nl-NL" sz="2000" b="1" dirty="0">
                <a:latin typeface="Athletics Regular" panose="02000000000000000000" pitchFamily="50" charset="0"/>
                <a:cs typeface="Arial" panose="020B0604020202020204" pitchFamily="34" charset="0"/>
              </a:rPr>
              <a:t> Tilburg </a:t>
            </a:r>
          </a:p>
          <a:p>
            <a:pPr algn="just">
              <a:lnSpc>
                <a:spcPct val="107000"/>
              </a:lnSpc>
              <a:spcAft>
                <a:spcPts val="0"/>
              </a:spcAft>
              <a:buNone/>
            </a:pPr>
            <a:endParaRPr lang="nl-NL" sz="2000" dirty="0">
              <a:latin typeface="Athletics Regular" panose="02000000000000000000" pitchFamily="50" charset="0"/>
            </a:endParaRPr>
          </a:p>
          <a:p>
            <a:pPr algn="just">
              <a:lnSpc>
                <a:spcPct val="107000"/>
              </a:lnSpc>
              <a:spcAft>
                <a:spcPts val="0"/>
              </a:spcAft>
              <a:buNone/>
            </a:pPr>
            <a:r>
              <a:rPr lang="nl-NL" sz="2000" dirty="0">
                <a:latin typeface="Athletics Regular" panose="02000000000000000000" pitchFamily="50" charset="0"/>
              </a:rPr>
              <a:t>In de periode tussen 2024 en 2027 transformeert het Koningsplein naar de </a:t>
            </a:r>
            <a:r>
              <a:rPr lang="nl-NL" sz="2000" dirty="0" err="1">
                <a:latin typeface="Athletics Regular" panose="02000000000000000000" pitchFamily="50" charset="0"/>
              </a:rPr>
              <a:t>Koningswei</a:t>
            </a:r>
            <a:r>
              <a:rPr lang="nl-NL" sz="2000" dirty="0">
                <a:latin typeface="Athletics Regular" panose="02000000000000000000" pitchFamily="50" charset="0"/>
              </a:rPr>
              <a:t>. Er komt een verbinding met de Piushaven, veel groen en zo’n 350 koop- en huurappartementen in twee nieuwe gebouwen. Ook komt er een gastenhuis: een kleinschalige woonvorm voor mensen met dementie met een centrale leefruimte aan de </a:t>
            </a:r>
            <a:r>
              <a:rPr lang="nl-NL" sz="2000" dirty="0" err="1">
                <a:latin typeface="Athletics Regular" panose="02000000000000000000" pitchFamily="50" charset="0"/>
              </a:rPr>
              <a:t>Koningswei</a:t>
            </a:r>
            <a:r>
              <a:rPr lang="nl-NL" sz="2000" dirty="0">
                <a:latin typeface="Athletics Regular" panose="02000000000000000000" pitchFamily="50" charset="0"/>
              </a:rPr>
              <a:t>.</a:t>
            </a:r>
          </a:p>
        </p:txBody>
      </p:sp>
    </p:spTree>
    <p:extLst>
      <p:ext uri="{BB962C8B-B14F-4D97-AF65-F5344CB8AC3E}">
        <p14:creationId xmlns:p14="http://schemas.microsoft.com/office/powerpoint/2010/main" val="164473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846BFB3-591E-4780-9278-912E24929758}"/>
              </a:ext>
            </a:extLst>
          </p:cNvPr>
          <p:cNvSpPr txBox="1"/>
          <p:nvPr/>
        </p:nvSpPr>
        <p:spPr>
          <a:xfrm>
            <a:off x="566058" y="777535"/>
            <a:ext cx="11419114" cy="5386090"/>
          </a:xfrm>
          <a:prstGeom prst="rect">
            <a:avLst/>
          </a:prstGeom>
          <a:noFill/>
        </p:spPr>
        <p:txBody>
          <a:bodyPr wrap="square">
            <a:spAutoFit/>
          </a:bodyPr>
          <a:lstStyle/>
          <a:p>
            <a:pPr>
              <a:spcAft>
                <a:spcPts val="0"/>
              </a:spcAft>
              <a:buNone/>
            </a:pPr>
            <a:r>
              <a:rPr lang="nl-NL" sz="2000" dirty="0">
                <a:solidFill>
                  <a:srgbClr val="002060"/>
                </a:solidFill>
                <a:latin typeface="Athletics Bold" panose="02000000000000000000" pitchFamily="50" charset="0"/>
              </a:rPr>
              <a:t>De opdrachtgever is de gemeente Tilburg, zij vindt de volgende onderdelen belangrijk:</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Lifestyle</a:t>
            </a:r>
          </a:p>
          <a:p>
            <a:pPr marL="449580"/>
            <a:r>
              <a:rPr lang="nl-NL" sz="2000" dirty="0">
                <a:latin typeface="Athletics Medium" panose="02000000000000000000" pitchFamily="50" charset="0"/>
              </a:rPr>
              <a:t>Hoe kan je het gebied herinrichten om positieve gezondheid te stimuleren?</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Circulaire economie</a:t>
            </a:r>
          </a:p>
          <a:p>
            <a:pPr marL="449580"/>
            <a:r>
              <a:rPr lang="nl-NL" sz="2000" dirty="0">
                <a:latin typeface="Athletics Medium" panose="02000000000000000000" pitchFamily="50" charset="0"/>
              </a:rPr>
              <a:t>Hoe kan in het gebied zichtbaarheid worden gegeven aan reststromen?</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Water &amp; energie</a:t>
            </a:r>
          </a:p>
          <a:p>
            <a:pPr marL="449580"/>
            <a:r>
              <a:rPr lang="nl-NL" sz="2000" dirty="0">
                <a:latin typeface="Athletics Medium" panose="02000000000000000000" pitchFamily="50" charset="0"/>
              </a:rPr>
              <a:t>Hoe kan het gebied creatieve oplossingen bieden voor het grote aanbod van (regen)water ?</a:t>
            </a:r>
          </a:p>
          <a:p>
            <a:pPr marL="449580"/>
            <a:endParaRPr lang="nl-NL" sz="2000" b="1" dirty="0">
              <a:latin typeface="Athletics Medium" panose="02000000000000000000" pitchFamily="50" charset="0"/>
            </a:endParaRPr>
          </a:p>
          <a:p>
            <a:pPr marL="449580"/>
            <a:r>
              <a:rPr lang="nl-NL" sz="2000" b="1" dirty="0">
                <a:latin typeface="Athletics Medium" panose="02000000000000000000" pitchFamily="50" charset="0"/>
              </a:rPr>
              <a:t>Vrijetijd</a:t>
            </a:r>
          </a:p>
          <a:p>
            <a:pPr marL="449580"/>
            <a:r>
              <a:rPr lang="nl-NL" sz="2000" dirty="0">
                <a:latin typeface="Athletics Medium" panose="02000000000000000000" pitchFamily="50" charset="0"/>
              </a:rPr>
              <a:t>Hoe kan in het gebied rekening worden gehouden met recreatie mogelijkheden </a:t>
            </a:r>
          </a:p>
          <a:p>
            <a:pPr marL="449580"/>
            <a:endParaRPr lang="nl-NL" sz="2000" dirty="0">
              <a:latin typeface="Athletics Medium" panose="02000000000000000000" pitchFamily="50" charset="0"/>
            </a:endParaRPr>
          </a:p>
          <a:p>
            <a:pPr marL="449580"/>
            <a:r>
              <a:rPr lang="nl-NL" sz="2000" b="1" dirty="0">
                <a:latin typeface="Athletics Medium" panose="02000000000000000000" pitchFamily="50" charset="0"/>
              </a:rPr>
              <a:t>Stad &amp; wijk</a:t>
            </a:r>
          </a:p>
          <a:p>
            <a:pPr marL="449580"/>
            <a:r>
              <a:rPr lang="nl-NL" sz="2000" dirty="0">
                <a:latin typeface="Athletics Medium" panose="02000000000000000000" pitchFamily="50" charset="0"/>
              </a:rPr>
              <a:t>Hoe kan je het gebied zo inrichten dat het sociale cohesie van bewoners versterkt?</a:t>
            </a:r>
          </a:p>
          <a:p>
            <a:endParaRPr lang="nl-NL" sz="2400" dirty="0">
              <a:effectLst/>
              <a:latin typeface="Athletics Medium" panose="020000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21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584818" y="4898296"/>
            <a:ext cx="267707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3912862591"/>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93240290-EE99-4639-A23F-E1740D0C4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128FB-CB77-4997-84E0-704A85003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TotalTime>
  <Words>2659</Words>
  <Application>Microsoft Office PowerPoint</Application>
  <PresentationFormat>Breedbeeld</PresentationFormat>
  <Paragraphs>376</Paragraphs>
  <Slides>26</Slides>
  <Notes>1</Notes>
  <HiddenSlides>0</HiddenSlides>
  <MMClips>1</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26</vt:i4>
      </vt:variant>
    </vt:vector>
  </HeadingPairs>
  <TitlesOfParts>
    <vt:vector size="37" baseType="lpstr">
      <vt:lpstr>Arial</vt:lpstr>
      <vt:lpstr>Athletics Bold</vt:lpstr>
      <vt:lpstr>Athletics ExtraBold</vt:lpstr>
      <vt:lpstr>Athletics Medium</vt:lpstr>
      <vt:lpstr>Athletics Regular</vt:lpstr>
      <vt:lpstr>Calibri</vt:lpstr>
      <vt:lpstr>Calibri Light</vt:lpstr>
      <vt:lpstr>Segoe UI</vt:lpstr>
      <vt:lpstr>Symbol</vt:lpstr>
      <vt:lpstr>Wingdings</vt:lpstr>
      <vt:lpstr>1_Kantoorthema</vt:lpstr>
      <vt:lpstr>Inrichting van een gebied Leerjaar 1 – periode 4</vt:lpstr>
      <vt:lpstr>Inhoud </vt:lpstr>
      <vt:lpstr>PowerPoint-presentatie</vt:lpstr>
      <vt:lpstr>PowerPoint-presentatie</vt:lpstr>
      <vt:lpstr>PowerPoint-presentatie</vt:lpstr>
      <vt:lpstr>PowerPoint-presentatie</vt:lpstr>
      <vt:lpstr>PowerPoint-presentatie</vt:lpstr>
      <vt:lpstr>PowerPoint-presentatie</vt:lpstr>
      <vt:lpstr>Hoe gaan we dat doen?! </vt:lpstr>
      <vt:lpstr>PowerPoint-presentatie</vt:lpstr>
      <vt:lpstr>PowerPoint-presentatie</vt:lpstr>
      <vt:lpstr>IBS Inrichting van een gebied – periode 4</vt:lpstr>
      <vt:lpstr>Inrichting van een gebied - Toetsing</vt:lpstr>
      <vt:lpstr>Inrichting van een gebied – Leervragen en competenties</vt:lpstr>
      <vt:lpstr>Inrichting van een gebied - Kennistoets</vt:lpstr>
      <vt:lpstr>Inrichting van een gebied – Ontwerp en verantwoording</vt:lpstr>
      <vt:lpstr>Inrichting van een gebied – Ontwerp en verantwoording</vt:lpstr>
      <vt:lpstr>Voorwaarde voor beoordeling ontwerp +  verantwoording</vt:lpstr>
      <vt:lpstr>Inrichting van een gebied – Presentatie</vt:lpstr>
      <vt:lpstr>Leerarrangementen &amp; feedback friends</vt:lpstr>
      <vt:lpstr>Toetsing &amp; LA’s </vt:lpstr>
      <vt:lpstr>Groepswerk</vt:lpstr>
      <vt:lpstr>Groepswerk </vt:lpstr>
      <vt:lpstr>Intro LA 1 Inventariseren Plangebied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Thomas Noordeloos</cp:lastModifiedBy>
  <cp:revision>2</cp:revision>
  <dcterms:created xsi:type="dcterms:W3CDTF">2022-04-18T20:43:08Z</dcterms:created>
  <dcterms:modified xsi:type="dcterms:W3CDTF">2023-04-20T09:09:28Z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