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8" r:id="rId6"/>
    <p:sldId id="259" r:id="rId7"/>
    <p:sldId id="260" r:id="rId8"/>
    <p:sldId id="261" r:id="rId9"/>
    <p:sldId id="264" r:id="rId10"/>
    <p:sldId id="262" r:id="rId11"/>
    <p:sldId id="263" r:id="rId12"/>
    <p:sldId id="265" r:id="rId13"/>
    <p:sldId id="257"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smtClean="0"/>
              <a:t>Klik om de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smtClean="0"/>
              <a:t>Klik om de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smtClean="0"/>
              <a:t>Klik om de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smtClean="0"/>
              <a:t>Klik om de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smtClean="0"/>
              <a:t>Klik om de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smtClean="0"/>
              <a:t>Klik om de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smtClean="0"/>
              <a:t>Klik om de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smtClean="0"/>
              <a:t>Klik om de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0pK8SF0_PU" TargetMode="External"/><Relationship Id="rId2" Type="http://schemas.openxmlformats.org/officeDocument/2006/relationships/hyperlink" Target="https://www.youtube.com/watch?v=ngujcK-epaU" TargetMode="Externa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youtube.com/watch?v=pbS5Eh8hrzQ" TargetMode="Externa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smtClean="0">
                <a:solidFill>
                  <a:srgbClr val="C00000"/>
                </a:solidFill>
              </a:rPr>
              <a:t>Maak het</a:t>
            </a:r>
            <a:endParaRPr lang="nl-NL" b="1" dirty="0">
              <a:solidFill>
                <a:srgbClr val="C00000"/>
              </a:solidFill>
            </a:endParaRPr>
          </a:p>
        </p:txBody>
      </p:sp>
      <p:sp>
        <p:nvSpPr>
          <p:cNvPr id="3" name="Ondertitel 2"/>
          <p:cNvSpPr>
            <a:spLocks noGrp="1"/>
          </p:cNvSpPr>
          <p:nvPr>
            <p:ph type="subTitle" idx="1"/>
          </p:nvPr>
        </p:nvSpPr>
        <p:spPr/>
        <p:txBody>
          <a:bodyPr/>
          <a:lstStyle/>
          <a:p>
            <a:r>
              <a:rPr lang="nl-NL" b="1" dirty="0" smtClean="0"/>
              <a:t>Week 4-5</a:t>
            </a:r>
            <a:endParaRPr lang="nl-NL" b="1" dirty="0"/>
          </a:p>
        </p:txBody>
      </p:sp>
    </p:spTree>
    <p:extLst>
      <p:ext uri="{BB962C8B-B14F-4D97-AF65-F5344CB8AC3E}">
        <p14:creationId xmlns:p14="http://schemas.microsoft.com/office/powerpoint/2010/main" val="3487054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C00000"/>
                </a:solidFill>
              </a:rPr>
              <a:t>Opdracht – Fotografie</a:t>
            </a:r>
            <a:endParaRPr lang="nl-NL" dirty="0">
              <a:solidFill>
                <a:srgbClr val="C00000"/>
              </a:solidFill>
            </a:endParaRPr>
          </a:p>
        </p:txBody>
      </p:sp>
      <p:sp>
        <p:nvSpPr>
          <p:cNvPr id="3" name="Tijdelijke aanduiding voor inhoud 2"/>
          <p:cNvSpPr>
            <a:spLocks noGrp="1"/>
          </p:cNvSpPr>
          <p:nvPr>
            <p:ph idx="1"/>
          </p:nvPr>
        </p:nvSpPr>
        <p:spPr/>
        <p:txBody>
          <a:bodyPr>
            <a:normAutofit/>
          </a:bodyPr>
          <a:lstStyle/>
          <a:p>
            <a:pPr fontAlgn="base"/>
            <a:r>
              <a:rPr lang="nl-NL" dirty="0" smtClean="0"/>
              <a:t>Maak 10 foto’s </a:t>
            </a:r>
            <a:r>
              <a:rPr lang="nl-NL" dirty="0"/>
              <a:t>van jouw woonplaats/ kunst in jouw woonplaats/ straatkunst/ graffiti enz. </a:t>
            </a:r>
          </a:p>
          <a:p>
            <a:pPr fontAlgn="base"/>
            <a:r>
              <a:rPr lang="nl-NL" dirty="0"/>
              <a:t> Bewerk deze volgens eigen creativiteit/inbreng </a:t>
            </a:r>
          </a:p>
          <a:p>
            <a:pPr fontAlgn="base"/>
            <a:r>
              <a:rPr lang="nl-NL" dirty="0"/>
              <a:t>K</a:t>
            </a:r>
            <a:r>
              <a:rPr lang="nl-NL" dirty="0" smtClean="0"/>
              <a:t>an </a:t>
            </a:r>
            <a:r>
              <a:rPr lang="nl-NL" dirty="0"/>
              <a:t>je kiezen uit de volgende thema’s: </a:t>
            </a:r>
          </a:p>
          <a:p>
            <a:pPr fontAlgn="base"/>
            <a:r>
              <a:rPr lang="nl-NL" dirty="0"/>
              <a:t>Promotie van je woonplaats </a:t>
            </a:r>
          </a:p>
          <a:p>
            <a:pPr fontAlgn="base"/>
            <a:r>
              <a:rPr lang="nl-NL" dirty="0"/>
              <a:t>Eigen Beleving van de woonplaats </a:t>
            </a:r>
          </a:p>
          <a:p>
            <a:pPr fontAlgn="base"/>
            <a:r>
              <a:rPr lang="nl-NL" dirty="0"/>
              <a:t>Kunstwerken en hun geschiedenis </a:t>
            </a:r>
          </a:p>
          <a:p>
            <a:pPr fontAlgn="base"/>
            <a:r>
              <a:rPr lang="nl-NL" dirty="0"/>
              <a:t>Of je eigen gekozen thema. </a:t>
            </a:r>
            <a:endParaRPr lang="nl-NL" dirty="0" smtClean="0"/>
          </a:p>
          <a:p>
            <a:pPr fontAlgn="base"/>
            <a:r>
              <a:rPr lang="nl-NL" dirty="0"/>
              <a:t> </a:t>
            </a:r>
          </a:p>
          <a:p>
            <a:pPr fontAlgn="base"/>
            <a:endParaRPr lang="nl-NL" dirty="0"/>
          </a:p>
          <a:p>
            <a:pPr fontAlgn="base"/>
            <a:endParaRPr lang="en-US"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257" y="3759884"/>
            <a:ext cx="3954281" cy="2898690"/>
          </a:xfrm>
          <a:prstGeom prst="rect">
            <a:avLst/>
          </a:prstGeom>
        </p:spPr>
      </p:pic>
    </p:spTree>
    <p:extLst>
      <p:ext uri="{BB962C8B-B14F-4D97-AF65-F5344CB8AC3E}">
        <p14:creationId xmlns:p14="http://schemas.microsoft.com/office/powerpoint/2010/main" val="341486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rgbClr val="C00000"/>
                </a:solidFill>
              </a:rPr>
              <a:t/>
            </a:r>
            <a:br>
              <a:rPr lang="nl-NL" b="1" dirty="0">
                <a:solidFill>
                  <a:srgbClr val="C00000"/>
                </a:solidFill>
              </a:rPr>
            </a:br>
            <a:r>
              <a:rPr lang="nl-NL" b="1" dirty="0">
                <a:solidFill>
                  <a:srgbClr val="C00000"/>
                </a:solidFill>
              </a:rPr>
              <a:t>Beeld van jou woonplaats</a:t>
            </a:r>
            <a:br>
              <a:rPr lang="nl-NL" b="1" dirty="0">
                <a:solidFill>
                  <a:srgbClr val="C00000"/>
                </a:solidFill>
              </a:rPr>
            </a:br>
            <a:endParaRPr lang="nl-NL" b="1" dirty="0">
              <a:solidFill>
                <a:srgbClr val="C00000"/>
              </a:solidFill>
            </a:endParaRPr>
          </a:p>
        </p:txBody>
      </p:sp>
      <p:sp>
        <p:nvSpPr>
          <p:cNvPr id="3" name="Tijdelijke aanduiding voor inhoud 2"/>
          <p:cNvSpPr>
            <a:spLocks noGrp="1"/>
          </p:cNvSpPr>
          <p:nvPr>
            <p:ph idx="1"/>
          </p:nvPr>
        </p:nvSpPr>
        <p:spPr/>
        <p:txBody>
          <a:bodyPr/>
          <a:lstStyle/>
          <a:p>
            <a:r>
              <a:rPr lang="nl-NL" b="1" dirty="0"/>
              <a:t>Tentoonstelling/ presentatie van opdracht Fotografie d.m.v. een </a:t>
            </a:r>
            <a:r>
              <a:rPr lang="nl-NL" b="1" dirty="0" err="1"/>
              <a:t>Powerpoint</a:t>
            </a:r>
            <a:r>
              <a:rPr lang="nl-NL" b="1" dirty="0"/>
              <a:t>, expositie</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194" y="2866167"/>
            <a:ext cx="3705497" cy="2955134"/>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036" y="2678571"/>
            <a:ext cx="4908576" cy="3278776"/>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0971" y="4572334"/>
            <a:ext cx="3472869" cy="2677776"/>
          </a:xfrm>
          <a:prstGeom prst="rect">
            <a:avLst/>
          </a:prstGeom>
        </p:spPr>
      </p:pic>
    </p:spTree>
    <p:extLst>
      <p:ext uri="{BB962C8B-B14F-4D97-AF65-F5344CB8AC3E}">
        <p14:creationId xmlns:p14="http://schemas.microsoft.com/office/powerpoint/2010/main" val="326405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C00000"/>
                </a:solidFill>
              </a:rPr>
              <a:t>FOTOGRAFIE</a:t>
            </a:r>
            <a:r>
              <a:rPr lang="en-US" dirty="0"/>
              <a:t>​</a:t>
            </a:r>
            <a:br>
              <a:rPr lang="en-US" dirty="0"/>
            </a:br>
            <a:endParaRPr lang="nl-NL" dirty="0"/>
          </a:p>
        </p:txBody>
      </p:sp>
      <p:sp>
        <p:nvSpPr>
          <p:cNvPr id="3" name="Tijdelijke aanduiding voor inhoud 2"/>
          <p:cNvSpPr>
            <a:spLocks noGrp="1"/>
          </p:cNvSpPr>
          <p:nvPr>
            <p:ph idx="1"/>
          </p:nvPr>
        </p:nvSpPr>
        <p:spPr>
          <a:xfrm>
            <a:off x="875211" y="1332411"/>
            <a:ext cx="10629401" cy="4578811"/>
          </a:xfrm>
        </p:spPr>
        <p:txBody>
          <a:bodyPr/>
          <a:lstStyle/>
          <a:p>
            <a:r>
              <a:rPr lang="nl-NL" b="1" dirty="0">
                <a:hlinkClick r:id="rId2"/>
              </a:rPr>
              <a:t>Geschiedenis van de </a:t>
            </a:r>
            <a:r>
              <a:rPr lang="nl-NL" b="1" dirty="0" smtClean="0">
                <a:hlinkClick r:id="rId2"/>
              </a:rPr>
              <a:t>fotografie</a:t>
            </a:r>
            <a:endParaRPr lang="nl-NL" b="1" dirty="0" smtClean="0"/>
          </a:p>
          <a:p>
            <a:r>
              <a:rPr lang="nl-NL" b="1" dirty="0">
                <a:hlinkClick r:id="rId3"/>
              </a:rPr>
              <a:t>Tips voor beginnende Fotografen </a:t>
            </a:r>
            <a:endParaRPr lang="nl-NL" dirty="0"/>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223" y="3592236"/>
            <a:ext cx="4649651" cy="3089407"/>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2070" y="338259"/>
            <a:ext cx="3599851" cy="2395537"/>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9714" y="3843770"/>
            <a:ext cx="3881932" cy="2586337"/>
          </a:xfrm>
          <a:prstGeom prst="rect">
            <a:avLst/>
          </a:prstGeom>
        </p:spPr>
      </p:pic>
      <p:sp>
        <p:nvSpPr>
          <p:cNvPr id="9" name="Rechthoek 8"/>
          <p:cNvSpPr/>
          <p:nvPr/>
        </p:nvSpPr>
        <p:spPr>
          <a:xfrm>
            <a:off x="875210" y="2190851"/>
            <a:ext cx="7276013" cy="1754326"/>
          </a:xfrm>
          <a:prstGeom prst="rect">
            <a:avLst/>
          </a:prstGeom>
        </p:spPr>
        <p:txBody>
          <a:bodyPr wrap="square">
            <a:spAutoFit/>
          </a:bodyPr>
          <a:lstStyle/>
          <a:p>
            <a:pPr fontAlgn="base"/>
            <a:r>
              <a:rPr lang="nl-NL" dirty="0"/>
              <a:t>Kunst is overal om je heen. Ook op straat zie je veel kunst.</a:t>
            </a:r>
            <a:r>
              <a:rPr lang="en-US" dirty="0"/>
              <a:t>​</a:t>
            </a:r>
          </a:p>
          <a:p>
            <a:pPr fontAlgn="base"/>
            <a:r>
              <a:rPr lang="nl-NL" dirty="0"/>
              <a:t>Ook in gewone dingen kun je kunst zien. Vooral met fotografie word veel gebruik gemaakt van alledaagse dingen om prachtige foto’s te maken. Door heel er in te zoom of juist heel erg uit te zoomen kun je hele interessante foto’s maken van gewone dingen.</a:t>
            </a:r>
            <a:r>
              <a:rPr lang="en-US" dirty="0"/>
              <a:t>​</a:t>
            </a:r>
            <a:r>
              <a:rPr lang="nl-NL" dirty="0"/>
              <a:t> </a:t>
            </a:r>
            <a:r>
              <a:rPr lang="en-US" dirty="0"/>
              <a:t>​</a:t>
            </a:r>
          </a:p>
        </p:txBody>
      </p:sp>
    </p:spTree>
    <p:extLst>
      <p:ext uri="{BB962C8B-B14F-4D97-AF65-F5344CB8AC3E}">
        <p14:creationId xmlns:p14="http://schemas.microsoft.com/office/powerpoint/2010/main" val="373075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C00000"/>
                </a:solidFill>
              </a:rPr>
              <a:t>Termen in de fotografie</a:t>
            </a:r>
            <a:endParaRPr lang="nl-NL" dirty="0">
              <a:solidFill>
                <a:srgbClr val="C00000"/>
              </a:solidFill>
            </a:endParaRPr>
          </a:p>
        </p:txBody>
      </p:sp>
      <p:sp>
        <p:nvSpPr>
          <p:cNvPr id="3" name="Tijdelijke aanduiding voor inhoud 2"/>
          <p:cNvSpPr>
            <a:spLocks noGrp="1"/>
          </p:cNvSpPr>
          <p:nvPr>
            <p:ph idx="1"/>
          </p:nvPr>
        </p:nvSpPr>
        <p:spPr/>
        <p:txBody>
          <a:bodyPr/>
          <a:lstStyle/>
          <a:p>
            <a:pPr fontAlgn="base"/>
            <a:r>
              <a:rPr lang="nl-NL" b="1" dirty="0"/>
              <a:t>Vastleggen: </a:t>
            </a:r>
            <a:r>
              <a:rPr lang="nl-NL" dirty="0"/>
              <a:t>stil zetten van het moment (</a:t>
            </a:r>
            <a:r>
              <a:rPr lang="nl-NL" dirty="0" err="1"/>
              <a:t>bijv</a:t>
            </a:r>
            <a:r>
              <a:rPr lang="nl-NL" dirty="0"/>
              <a:t> in een foto)​</a:t>
            </a:r>
          </a:p>
          <a:p>
            <a:pPr fontAlgn="base"/>
            <a:r>
              <a:rPr lang="nl-NL" b="1" dirty="0"/>
              <a:t>Onderwerp</a:t>
            </a:r>
            <a:r>
              <a:rPr lang="nl-NL" dirty="0"/>
              <a:t>: belangrijkste voorwerp of persoon van de foto. Daar waar de foto over gaat/ wat je wilt vast leggen</a:t>
            </a:r>
            <a:r>
              <a:rPr lang="en-US" dirty="0"/>
              <a:t>​</a:t>
            </a:r>
          </a:p>
          <a:p>
            <a:pPr fontAlgn="base"/>
            <a:r>
              <a:rPr lang="nl-NL" b="1" dirty="0"/>
              <a:t>Perspectief</a:t>
            </a:r>
            <a:r>
              <a:rPr lang="nl-NL" dirty="0"/>
              <a:t>: hoogte waarop een foto is gemaakt</a:t>
            </a:r>
            <a:r>
              <a:rPr lang="en-US" dirty="0"/>
              <a:t>​</a:t>
            </a:r>
          </a:p>
          <a:p>
            <a:pPr fontAlgn="base"/>
            <a:r>
              <a:rPr lang="nl-NL" b="1" dirty="0"/>
              <a:t>Focus: </a:t>
            </a:r>
            <a:r>
              <a:rPr lang="nl-NL" dirty="0"/>
              <a:t>scherpstellen op een bepaald punt</a:t>
            </a:r>
            <a:endParaRPr lang="en-US"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567" y="4023360"/>
            <a:ext cx="3773250" cy="2510926"/>
          </a:xfrm>
          <a:prstGeom prst="rect">
            <a:avLst/>
          </a:prstGeom>
        </p:spPr>
      </p:pic>
    </p:spTree>
    <p:extLst>
      <p:ext uri="{BB962C8B-B14F-4D97-AF65-F5344CB8AC3E}">
        <p14:creationId xmlns:p14="http://schemas.microsoft.com/office/powerpoint/2010/main" val="90236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rgbClr val="C00000"/>
                </a:solidFill>
              </a:rPr>
              <a:t>Wat is de saaiste foto die je kunt maken?</a:t>
            </a:r>
            <a:r>
              <a:rPr lang="en-US" dirty="0">
                <a:solidFill>
                  <a:srgbClr val="C00000"/>
                </a:solidFill>
              </a:rPr>
              <a:t>​</a:t>
            </a:r>
            <a:r>
              <a:rPr lang="en-US" dirty="0"/>
              <a:t/>
            </a:r>
            <a:br>
              <a:rPr lang="en-US" dirty="0"/>
            </a:br>
            <a:endParaRPr lang="nl-NL" dirty="0"/>
          </a:p>
        </p:txBody>
      </p:sp>
      <p:sp>
        <p:nvSpPr>
          <p:cNvPr id="3" name="Tijdelijke aanduiding voor inhoud 2"/>
          <p:cNvSpPr>
            <a:spLocks noGrp="1"/>
          </p:cNvSpPr>
          <p:nvPr>
            <p:ph idx="1"/>
          </p:nvPr>
        </p:nvSpPr>
        <p:spPr/>
        <p:txBody>
          <a:bodyPr/>
          <a:lstStyle/>
          <a:p>
            <a:r>
              <a:rPr lang="nl-NL" dirty="0"/>
              <a:t>Een foto met het onderwerp precies in het midden vanuit ooghoogte.</a:t>
            </a:r>
            <a:r>
              <a:rPr lang="en-US" dirty="0"/>
              <a:t>​</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222" y="2813147"/>
            <a:ext cx="5656218" cy="3770812"/>
          </a:xfrm>
          <a:prstGeom prst="rect">
            <a:avLst/>
          </a:prstGeom>
        </p:spPr>
      </p:pic>
    </p:spTree>
    <p:extLst>
      <p:ext uri="{BB962C8B-B14F-4D97-AF65-F5344CB8AC3E}">
        <p14:creationId xmlns:p14="http://schemas.microsoft.com/office/powerpoint/2010/main" val="32335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C00000"/>
                </a:solidFill>
              </a:rPr>
              <a:t>Wat maakt een foto interessant</a:t>
            </a:r>
          </a:p>
        </p:txBody>
      </p:sp>
      <p:sp>
        <p:nvSpPr>
          <p:cNvPr id="3" name="Tijdelijke aanduiding voor inhoud 2"/>
          <p:cNvSpPr>
            <a:spLocks noGrp="1"/>
          </p:cNvSpPr>
          <p:nvPr>
            <p:ph idx="1"/>
          </p:nvPr>
        </p:nvSpPr>
        <p:spPr/>
        <p:txBody>
          <a:bodyPr/>
          <a:lstStyle/>
          <a:p>
            <a:pPr fontAlgn="base"/>
            <a:r>
              <a:rPr lang="nl-NL" dirty="0"/>
              <a:t>Een foto is interessant door het </a:t>
            </a:r>
            <a:r>
              <a:rPr lang="nl-NL" b="1" dirty="0"/>
              <a:t>onderwerp</a:t>
            </a:r>
            <a:r>
              <a:rPr lang="nl-NL" dirty="0"/>
              <a:t> of de manier waarop het onderwerp gefotografeerd is.</a:t>
            </a:r>
            <a:r>
              <a:rPr lang="en-US" dirty="0"/>
              <a:t>​</a:t>
            </a:r>
          </a:p>
          <a:p>
            <a:pPr fontAlgn="base"/>
            <a:r>
              <a:rPr lang="nl-NL" dirty="0"/>
              <a:t>Bijv. door:</a:t>
            </a:r>
            <a:r>
              <a:rPr lang="en-US" dirty="0"/>
              <a:t>​</a:t>
            </a:r>
          </a:p>
          <a:p>
            <a:pPr fontAlgn="base"/>
            <a:r>
              <a:rPr lang="nl-NL" b="1" dirty="0"/>
              <a:t> Licht of kleur</a:t>
            </a:r>
            <a:r>
              <a:rPr lang="en-US" dirty="0"/>
              <a:t>​</a:t>
            </a:r>
          </a:p>
          <a:p>
            <a:pPr fontAlgn="base"/>
            <a:r>
              <a:rPr lang="nl-NL" b="1" dirty="0"/>
              <a:t> Focus </a:t>
            </a:r>
            <a:r>
              <a:rPr lang="en-US" dirty="0"/>
              <a:t>​</a:t>
            </a:r>
          </a:p>
          <a:p>
            <a:pPr fontAlgn="base"/>
            <a:r>
              <a:rPr lang="nl-NL" b="1" dirty="0"/>
              <a:t> Perspectief </a:t>
            </a:r>
            <a:r>
              <a:rPr lang="en-US" dirty="0"/>
              <a:t>​</a:t>
            </a:r>
          </a:p>
          <a:p>
            <a:pPr fontAlgn="base"/>
            <a:r>
              <a:rPr lang="nl-NL" b="1" dirty="0"/>
              <a:t> Plaatsing van het onderwerp</a:t>
            </a:r>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215" y="2707919"/>
            <a:ext cx="5147854" cy="3431903"/>
          </a:xfrm>
          <a:prstGeom prst="rect">
            <a:avLst/>
          </a:prstGeom>
        </p:spPr>
      </p:pic>
    </p:spTree>
    <p:extLst>
      <p:ext uri="{BB962C8B-B14F-4D97-AF65-F5344CB8AC3E}">
        <p14:creationId xmlns:p14="http://schemas.microsoft.com/office/powerpoint/2010/main" val="324942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C00000"/>
                </a:solidFill>
              </a:rPr>
              <a:t>Ooghoogte perspectief</a:t>
            </a:r>
            <a:endParaRPr lang="nl-NL" dirty="0">
              <a:solidFill>
                <a:srgbClr val="C00000"/>
              </a:solidFill>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672" y="276584"/>
            <a:ext cx="3129780" cy="2082726"/>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463" y="1957613"/>
            <a:ext cx="6993209" cy="4665256"/>
          </a:xfrm>
          <a:prstGeom prst="rect">
            <a:avLst/>
          </a:prstGeom>
        </p:spPr>
      </p:pic>
      <p:sp>
        <p:nvSpPr>
          <p:cNvPr id="7" name="Tijdelijke aanduiding voor inhoud 6"/>
          <p:cNvSpPr>
            <a:spLocks noGrp="1"/>
          </p:cNvSpPr>
          <p:nvPr>
            <p:ph idx="1"/>
          </p:nvPr>
        </p:nvSpPr>
        <p:spPr/>
        <p:txBody>
          <a:bodyPr/>
          <a:lstStyle/>
          <a:p>
            <a:endParaRPr lang="nl-NL" dirty="0"/>
          </a:p>
        </p:txBody>
      </p:sp>
    </p:spTree>
    <p:extLst>
      <p:ext uri="{BB962C8B-B14F-4D97-AF65-F5344CB8AC3E}">
        <p14:creationId xmlns:p14="http://schemas.microsoft.com/office/powerpoint/2010/main" val="3231663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C00000"/>
                </a:solidFill>
              </a:rPr>
              <a:t>Vogelperspectief</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2233" y="3079750"/>
            <a:ext cx="5687688" cy="3778250"/>
          </a:xfr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631" y="415965"/>
            <a:ext cx="3875859" cy="2170481"/>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77" y="1905000"/>
            <a:ext cx="4862276" cy="2736850"/>
          </a:xfrm>
          <a:prstGeom prst="rect">
            <a:avLst/>
          </a:prstGeom>
        </p:spPr>
      </p:pic>
    </p:spTree>
    <p:extLst>
      <p:ext uri="{BB962C8B-B14F-4D97-AF65-F5344CB8AC3E}">
        <p14:creationId xmlns:p14="http://schemas.microsoft.com/office/powerpoint/2010/main" val="175889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C00000"/>
                </a:solidFill>
              </a:rPr>
              <a:t>Kikkerperspectief</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311" y="1596297"/>
            <a:ext cx="5671000" cy="3778250"/>
          </a:xfr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380" y="279670"/>
            <a:ext cx="2971800" cy="1969770"/>
          </a:xfrm>
          <a:prstGeom prst="rect">
            <a:avLst/>
          </a:prstGeom>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5868" y="2450244"/>
            <a:ext cx="6647180" cy="4407756"/>
          </a:xfrm>
          <a:prstGeom prst="rect">
            <a:avLst/>
          </a:prstGeom>
        </p:spPr>
      </p:pic>
    </p:spTree>
    <p:extLst>
      <p:ext uri="{BB962C8B-B14F-4D97-AF65-F5344CB8AC3E}">
        <p14:creationId xmlns:p14="http://schemas.microsoft.com/office/powerpoint/2010/main" val="183204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a:solidFill>
                  <a:srgbClr val="C00000"/>
                </a:solidFill>
                <a:hlinkClick r:id="rId2"/>
              </a:rPr>
              <a:t>Zoom</a:t>
            </a:r>
            <a:r>
              <a:rPr lang="nl-NL" b="1" dirty="0">
                <a:solidFill>
                  <a:srgbClr val="C00000"/>
                </a:solidFill>
              </a:rPr>
              <a:t> – klein detail uitlichten</a:t>
            </a:r>
            <a:r>
              <a:rPr lang="en-US" dirty="0"/>
              <a:t/>
            </a:r>
            <a:br>
              <a:rPr lang="en-US" dirty="0"/>
            </a:b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0787" y="1341120"/>
            <a:ext cx="3086598" cy="3086598"/>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0340" y="1392291"/>
            <a:ext cx="2861854" cy="2861854"/>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330" y="3778147"/>
            <a:ext cx="4825637" cy="3219242"/>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9001" y="152035"/>
            <a:ext cx="2649583" cy="3974374"/>
          </a:xfrm>
          <a:prstGeom prst="rect">
            <a:avLst/>
          </a:prstGeom>
        </p:spPr>
      </p:pic>
    </p:spTree>
    <p:extLst>
      <p:ext uri="{BB962C8B-B14F-4D97-AF65-F5344CB8AC3E}">
        <p14:creationId xmlns:p14="http://schemas.microsoft.com/office/powerpoint/2010/main" val="1309346261"/>
      </p:ext>
    </p:extLst>
  </p:cSld>
  <p:clrMapOvr>
    <a:masterClrMapping/>
  </p:clrMapOvr>
</p:sld>
</file>

<file path=ppt/theme/theme1.xml><?xml version="1.0" encoding="utf-8"?>
<a:theme xmlns:a="http://schemas.openxmlformats.org/drawingml/2006/main" name="Sliert">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5787D772952241B80A0987E0DB8C97" ma:contentTypeVersion="6" ma:contentTypeDescription="Een nieuw document maken." ma:contentTypeScope="" ma:versionID="caf2b65c0eb9eb02d3208b495a991543">
  <xsd:schema xmlns:xsd="http://www.w3.org/2001/XMLSchema" xmlns:xs="http://www.w3.org/2001/XMLSchema" xmlns:p="http://schemas.microsoft.com/office/2006/metadata/properties" xmlns:ns2="c5ec088f-14fe-4aaf-aea7-9313a4d643aa" xmlns:ns3="cb8fc49e-25b0-4af0-a73b-89bb7ffb62a0" targetNamespace="http://schemas.microsoft.com/office/2006/metadata/properties" ma:root="true" ma:fieldsID="d8ae6d46a3774f4974ba2428b0ddf679" ns2:_="" ns3:_="">
    <xsd:import namespace="c5ec088f-14fe-4aaf-aea7-9313a4d643aa"/>
    <xsd:import namespace="cb8fc49e-25b0-4af0-a73b-89bb7ffb62a0"/>
    <xsd:element name="properties">
      <xsd:complexType>
        <xsd:sequence>
          <xsd:element name="documentManagement">
            <xsd:complexType>
              <xsd:all>
                <xsd:element ref="ns2:SharedWithUsers" minOccurs="0"/>
                <xsd:element ref="ns2:SharedWithDetails" minOccurs="0"/>
                <xsd:element ref="ns2:LastSharedByTime" minOccurs="0"/>
                <xsd:element ref="ns2:LastSharedByUser"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ec088f-14fe-4aaf-aea7-9313a4d643aa"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Time" ma:index="10" nillable="true" ma:displayName="Laatst gedeeld, per tijdstip" ma:description="" ma:internalName="LastSharedByTime" ma:readOnly="true">
      <xsd:simpleType>
        <xsd:restriction base="dms:DateTime"/>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8fc49e-25b0-4af0-a73b-89bb7ffb62a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087CE5-F1B4-4654-AB5D-D2406C311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ec088f-14fe-4aaf-aea7-9313a4d643aa"/>
    <ds:schemaRef ds:uri="cb8fc49e-25b0-4af0-a73b-89bb7ffb62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85522C-37D6-4BC8-B6C5-3194F86C7463}">
  <ds:schemaRefs>
    <ds:schemaRef ds:uri="http://schemas.microsoft.com/office/2006/metadata/properties"/>
    <ds:schemaRef ds:uri="http://purl.org/dc/terms/"/>
    <ds:schemaRef ds:uri="c5ec088f-14fe-4aaf-aea7-9313a4d643aa"/>
    <ds:schemaRef ds:uri="http://schemas.microsoft.com/office/2006/documentManagement/types"/>
    <ds:schemaRef ds:uri="cb8fc49e-25b0-4af0-a73b-89bb7ffb62a0"/>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E3C65FF-1084-46DB-AFDC-F00935893D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70</TotalTime>
  <Words>228</Words>
  <Application>Microsoft Office PowerPoint</Application>
  <PresentationFormat>Breedbeeld</PresentationFormat>
  <Paragraphs>36</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Century Gothic</vt:lpstr>
      <vt:lpstr>Wingdings 3</vt:lpstr>
      <vt:lpstr>Sliert</vt:lpstr>
      <vt:lpstr>Maak het</vt:lpstr>
      <vt:lpstr>FOTOGRAFIE​ </vt:lpstr>
      <vt:lpstr>Termen in de fotografie</vt:lpstr>
      <vt:lpstr>Wat is de saaiste foto die je kunt maken?​ </vt:lpstr>
      <vt:lpstr>Wat maakt een foto interessant</vt:lpstr>
      <vt:lpstr>Ooghoogte perspectief</vt:lpstr>
      <vt:lpstr>Vogelperspectief</vt:lpstr>
      <vt:lpstr>Kikkerperspectief</vt:lpstr>
      <vt:lpstr>Zoom – klein detail uitlichten </vt:lpstr>
      <vt:lpstr>Opdracht – Fotografie</vt:lpstr>
      <vt:lpstr> Beeld van jou woonplaats </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Maak het</dc:title>
  <dc:creator>Aksana Dubinets</dc:creator>
  <cp:lastModifiedBy>Jente van der Mei</cp:lastModifiedBy>
  <cp:revision>7</cp:revision>
  <dcterms:created xsi:type="dcterms:W3CDTF">2018-09-23T15:35:01Z</dcterms:created>
  <dcterms:modified xsi:type="dcterms:W3CDTF">2019-11-11T09:52:00Z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0x0101006D5787D772952241B80A0987E0DB8C97</vt:lpwstr>
  </property>
</Properties>
</file>