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2" r:id="rId6"/>
    <p:sldId id="257" r:id="rId7"/>
    <p:sldId id="258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81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01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6357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604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43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223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657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2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73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20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47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70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4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38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3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22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0FD34-6D01-4041-BA97-87837DDC58F8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46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vk.nl/krachtmet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Voorbereiding op examens keuzedeel Oriënteren op ondernemerschap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64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verslag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8823" y="1410789"/>
            <a:ext cx="9483634" cy="4885508"/>
          </a:xfrm>
        </p:spPr>
        <p:txBody>
          <a:bodyPr>
            <a:normAutofit/>
          </a:bodyPr>
          <a:lstStyle/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b="1" dirty="0">
                <a:sym typeface="Wingdings" panose="05000000000000000000" pitchFamily="2" charset="2"/>
              </a:rPr>
              <a:t>In het verslag:</a:t>
            </a:r>
          </a:p>
          <a:p>
            <a:r>
              <a:rPr lang="nl-NL" dirty="0">
                <a:sym typeface="Wingdings" panose="05000000000000000000" pitchFamily="2" charset="2"/>
              </a:rPr>
              <a:t>Voorkant</a:t>
            </a:r>
          </a:p>
          <a:p>
            <a:r>
              <a:rPr lang="nl-NL" dirty="0"/>
              <a:t>Uitslag test  past ondernemerschap bij mij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  <a:hlinkClick r:id="rId2"/>
              </a:rPr>
              <a:t>https://www.kvk.nl/krachtmeting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Overzicht van je persoonlijke eigenschappen via formulier </a:t>
            </a:r>
            <a:r>
              <a:rPr lang="nl-NL" i="1" dirty="0">
                <a:sym typeface="Wingdings" panose="05000000000000000000" pitchFamily="2" charset="2"/>
              </a:rPr>
              <a:t>Persoonlijke eigenschappen</a:t>
            </a:r>
            <a:r>
              <a:rPr lang="nl-NL" dirty="0">
                <a:sym typeface="Wingdings" panose="05000000000000000000" pitchFamily="2" charset="2"/>
              </a:rPr>
              <a:t>  krijg je van je docent</a:t>
            </a:r>
          </a:p>
          <a:p>
            <a:r>
              <a:rPr lang="nl-NL" dirty="0">
                <a:sym typeface="Wingdings" panose="05000000000000000000" pitchFamily="2" charset="2"/>
              </a:rPr>
              <a:t>Onderbouwing of het zelfstandig ondernemerschap wel of niet iets voor jou is en waarom.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Dit mag ook worden toegevoegd aan het verslag van opdracht 2.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8932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189002"/>
            <a:ext cx="5842635" cy="656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94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Opdracht 1 </a:t>
            </a:r>
            <a:r>
              <a:rPr lang="nl-NL" dirty="0">
                <a:sym typeface="Wingdings" panose="05000000000000000000" pitchFamily="2" charset="2"/>
              </a:rPr>
              <a:t> presentatie over jouw onderneming</a:t>
            </a:r>
            <a:endParaRPr lang="nl-NL" dirty="0"/>
          </a:p>
          <a:p>
            <a:endParaRPr lang="nl-NL" dirty="0"/>
          </a:p>
          <a:p>
            <a:r>
              <a:rPr lang="nl-NL" dirty="0"/>
              <a:t>Opdracht 2 en 3 </a:t>
            </a:r>
            <a:r>
              <a:rPr lang="nl-NL" dirty="0">
                <a:sym typeface="Wingdings" panose="05000000000000000000" pitchFamily="2" charset="2"/>
              </a:rPr>
              <a:t> verslag over dag meelopen met ondernemer en over ondernemers test.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0" name="Picture 2" descr="Afbeeldingsresultaat voor chec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700" y="3558082"/>
            <a:ext cx="3436711" cy="360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35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Bestaat uit 3 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Opdracht 1: Oriënteert zich op het starten van een onderneming (D1-K1-W1)</a:t>
            </a:r>
          </a:p>
          <a:p>
            <a:endParaRPr lang="nl-NL" dirty="0"/>
          </a:p>
          <a:p>
            <a:r>
              <a:rPr lang="nl-NL" dirty="0"/>
              <a:t>Opdracht 2: Oriënteert zich op het runnen van een onderneming (D1-K1-W2)</a:t>
            </a:r>
          </a:p>
          <a:p>
            <a:endParaRPr lang="nl-NL" dirty="0"/>
          </a:p>
          <a:p>
            <a:r>
              <a:rPr lang="nl-NL" dirty="0"/>
              <a:t>Opdracht 3: Besluit of ondernemen bij hem of haar past(D1-K1-W3)</a:t>
            </a:r>
          </a:p>
        </p:txBody>
      </p:sp>
    </p:spTree>
    <p:extLst>
      <p:ext uri="{BB962C8B-B14F-4D97-AF65-F5344CB8AC3E}">
        <p14:creationId xmlns:p14="http://schemas.microsoft.com/office/powerpoint/2010/main" val="241538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1: Oriënteert zich op het starten van een onderneming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 bestaat uit een presentatie over jou eigen onderneming</a:t>
            </a:r>
          </a:p>
          <a:p>
            <a:endParaRPr lang="nl-NL" dirty="0"/>
          </a:p>
          <a:p>
            <a:r>
              <a:rPr lang="nl-NL" dirty="0"/>
              <a:t>Wordt beoordeeld door 2 examinatoren (docenten) </a:t>
            </a:r>
          </a:p>
          <a:p>
            <a:endParaRPr lang="nl-NL" dirty="0"/>
          </a:p>
          <a:p>
            <a:r>
              <a:rPr lang="nl-NL" dirty="0"/>
              <a:t>De presentatie wordt gegeven aan de examinator en 2 of 3 mede studenten</a:t>
            </a:r>
          </a:p>
        </p:txBody>
      </p:sp>
    </p:spTree>
    <p:extLst>
      <p:ext uri="{BB962C8B-B14F-4D97-AF65-F5344CB8AC3E}">
        <p14:creationId xmlns:p14="http://schemas.microsoft.com/office/powerpoint/2010/main" val="120068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Presentatie van minimaal 5 minuten over jouw onderneming.</a:t>
            </a:r>
          </a:p>
          <a:p>
            <a:r>
              <a:rPr lang="nl-NL" dirty="0"/>
              <a:t>Gebruik hiervoor </a:t>
            </a:r>
            <a:r>
              <a:rPr lang="nl-NL" b="1" u="sng" dirty="0"/>
              <a:t>formulier Presentatie </a:t>
            </a:r>
            <a:r>
              <a:rPr lang="nl-NL" dirty="0"/>
              <a:t>van mijn idee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i="1" dirty="0">
                <a:sym typeface="Wingdings" panose="05000000000000000000" pitchFamily="2" charset="2"/>
              </a:rPr>
              <a:t>krijg je van de docent</a:t>
            </a:r>
            <a:endParaRPr lang="nl-NL" i="1" dirty="0"/>
          </a:p>
          <a:p>
            <a:r>
              <a:rPr lang="nl-NL" dirty="0"/>
              <a:t>Benoem 3 Bronnen die je hebt gebruikt om te onderzoeken wat het betekent om een onderneming te starten</a:t>
            </a:r>
          </a:p>
          <a:p>
            <a:r>
              <a:rPr lang="nl-NL" dirty="0"/>
              <a:t>Beschrijving per bron waarom deze betrouwbaar is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795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Formulier presentatie van mijn idee (deel 1)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9" y="1930400"/>
            <a:ext cx="725805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Formulier presentatie van mijn idee (deel 2)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188" y="1930400"/>
            <a:ext cx="6876648" cy="411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64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2: Oriënteert zich op het runnen van een onderneming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 bestaat uit verslag over een dag meelopen met een ondernemer</a:t>
            </a:r>
          </a:p>
          <a:p>
            <a:endParaRPr lang="nl-NL" dirty="0"/>
          </a:p>
          <a:p>
            <a:r>
              <a:rPr lang="nl-NL" dirty="0"/>
              <a:t>Wordt beoordeeld door de examinator</a:t>
            </a:r>
          </a:p>
          <a:p>
            <a:endParaRPr lang="nl-NL" dirty="0"/>
          </a:p>
          <a:p>
            <a:r>
              <a:rPr lang="nl-NL" dirty="0"/>
              <a:t>Dit verslag moet je minimaal 1 week voor het eindgesprek inleveren bij je docent.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018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verslag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8823" y="1410789"/>
            <a:ext cx="9483634" cy="4885508"/>
          </a:xfrm>
        </p:spPr>
        <p:txBody>
          <a:bodyPr>
            <a:normAutofit/>
          </a:bodyPr>
          <a:lstStyle/>
          <a:p>
            <a:r>
              <a:rPr lang="nl-NL" dirty="0"/>
              <a:t>Je gaat 1 dag meelopen met een ondernemer </a:t>
            </a:r>
            <a:r>
              <a:rPr lang="nl-NL" dirty="0">
                <a:sym typeface="Wingdings" panose="05000000000000000000" pitchFamily="2" charset="2"/>
              </a:rPr>
              <a:t> dit kan de ondernemer zijn van jouw stagebedrijf.</a:t>
            </a:r>
          </a:p>
          <a:p>
            <a:r>
              <a:rPr lang="nl-NL" b="1" u="sng" dirty="0">
                <a:sym typeface="Wingdings" panose="05000000000000000000" pitchFamily="2" charset="2"/>
              </a:rPr>
              <a:t>Je bepaalt vooraf een doel wat je op die dag wil leren</a:t>
            </a:r>
          </a:p>
          <a:p>
            <a:endParaRPr lang="nl-NL" b="1" dirty="0">
              <a:sym typeface="Wingdings" panose="05000000000000000000" pitchFamily="2" charset="2"/>
            </a:endParaRPr>
          </a:p>
          <a:p>
            <a:r>
              <a:rPr lang="nl-NL" b="1" dirty="0">
                <a:sym typeface="Wingdings" panose="05000000000000000000" pitchFamily="2" charset="2"/>
              </a:rPr>
              <a:t>In het verslag:</a:t>
            </a:r>
          </a:p>
          <a:p>
            <a:r>
              <a:rPr lang="nl-NL" dirty="0">
                <a:sym typeface="Wingdings" panose="05000000000000000000" pitchFamily="2" charset="2"/>
              </a:rPr>
              <a:t>Voorkant</a:t>
            </a:r>
          </a:p>
          <a:p>
            <a:r>
              <a:rPr lang="nl-NL" dirty="0">
                <a:sym typeface="Wingdings" panose="05000000000000000000" pitchFamily="2" charset="2"/>
              </a:rPr>
              <a:t>Inleiding  doel wat wil je leren</a:t>
            </a:r>
          </a:p>
          <a:p>
            <a:r>
              <a:rPr lang="nl-NL" dirty="0">
                <a:sym typeface="Wingdings" panose="05000000000000000000" pitchFamily="2" charset="2"/>
              </a:rPr>
              <a:t>Planning van wat je die dag hebt gedaan</a:t>
            </a:r>
          </a:p>
          <a:p>
            <a:r>
              <a:rPr lang="nl-NL" dirty="0">
                <a:sym typeface="Wingdings" panose="05000000000000000000" pitchFamily="2" charset="2"/>
              </a:rPr>
              <a:t>Stukje over of je je doel hebt bereikt en waarom wel of niet</a:t>
            </a:r>
          </a:p>
          <a:p>
            <a:r>
              <a:rPr lang="nl-NL" dirty="0">
                <a:sym typeface="Wingdings" panose="05000000000000000000" pitchFamily="2" charset="2"/>
              </a:rPr>
              <a:t>Stukje over wat je daarnaast nog geleerd hebt</a:t>
            </a:r>
          </a:p>
          <a:p>
            <a:r>
              <a:rPr lang="nl-NL" dirty="0">
                <a:sym typeface="Wingdings" panose="05000000000000000000" pitchFamily="2" charset="2"/>
              </a:rPr>
              <a:t>Stukje over hoe de ondernemer mogelijk nieuwe klanten kan krijgen</a:t>
            </a:r>
          </a:p>
          <a:p>
            <a:r>
              <a:rPr lang="nl-NL" dirty="0">
                <a:sym typeface="Wingdings" panose="05000000000000000000" pitchFamily="2" charset="2"/>
              </a:rPr>
              <a:t>Handtekening van de ondernemer onder het verslag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244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3: Besluit of ondernemen bij hem of haar past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Examen bestaat uit verslag </a:t>
            </a:r>
            <a:r>
              <a:rPr lang="nl-NL" dirty="0">
                <a:sym typeface="Wingdings" panose="05000000000000000000" pitchFamily="2" charset="2"/>
              </a:rPr>
              <a:t> mag je toevoegen aan het verslag van opdracht 2</a:t>
            </a:r>
          </a:p>
          <a:p>
            <a:endParaRPr lang="nl-NL" dirty="0"/>
          </a:p>
          <a:p>
            <a:r>
              <a:rPr lang="nl-NL" dirty="0"/>
              <a:t>Wordt beoordeeld door de examinator</a:t>
            </a:r>
          </a:p>
          <a:p>
            <a:endParaRPr lang="nl-NL" dirty="0"/>
          </a:p>
          <a:p>
            <a:r>
              <a:rPr lang="nl-NL" dirty="0"/>
              <a:t>Dit verslag moet je minimaal 1 week voor het eindgesprek inleveren bij je docent.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70604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28" ma:contentTypeDescription="Een nieuw document maken." ma:contentTypeScope="" ma:versionID="5d2e89304e39eb5eee0ebc702d08bba2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7c3a4f80935cf861b8768f420911eb49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169eb86d-0fb8-4364-bb17-d27f6b2029d0" xsi:nil="true"/>
    <Is_Collaboration_Space_Locked xmlns="169eb86d-0fb8-4364-bb17-d27f6b2029d0" xsi:nil="true"/>
    <NotebookType xmlns="169eb86d-0fb8-4364-bb17-d27f6b2029d0" xsi:nil="true"/>
    <FolderType xmlns="169eb86d-0fb8-4364-bb17-d27f6b2029d0" xsi:nil="true"/>
    <Owner xmlns="169eb86d-0fb8-4364-bb17-d27f6b2029d0">
      <UserInfo>
        <DisplayName/>
        <AccountId xsi:nil="true"/>
        <AccountType/>
      </UserInfo>
    </Owner>
    <Student_Groups xmlns="169eb86d-0fb8-4364-bb17-d27f6b2029d0">
      <UserInfo>
        <DisplayName/>
        <AccountId xsi:nil="true"/>
        <AccountType/>
      </UserInfo>
    </Student_Groups>
    <TeamsChannelId xmlns="169eb86d-0fb8-4364-bb17-d27f6b2029d0" xsi:nil="true"/>
    <IsNotebookLocked xmlns="169eb86d-0fb8-4364-bb17-d27f6b2029d0" xsi:nil="true"/>
    <Has_Teacher_Only_SectionGroup xmlns="169eb86d-0fb8-4364-bb17-d27f6b2029d0" xsi:nil="true"/>
    <CultureName xmlns="169eb86d-0fb8-4364-bb17-d27f6b2029d0" xsi:nil="true"/>
    <Students xmlns="169eb86d-0fb8-4364-bb17-d27f6b2029d0">
      <UserInfo>
        <DisplayName/>
        <AccountId xsi:nil="true"/>
        <AccountType/>
      </UserInfo>
    </Students>
    <AppVersion xmlns="169eb86d-0fb8-4364-bb17-d27f6b2029d0" xsi:nil="true"/>
    <Invited_Students xmlns="169eb86d-0fb8-4364-bb17-d27f6b2029d0" xsi:nil="true"/>
    <Templates xmlns="169eb86d-0fb8-4364-bb17-d27f6b2029d0" xsi:nil="true"/>
    <Teachers xmlns="169eb86d-0fb8-4364-bb17-d27f6b2029d0">
      <UserInfo>
        <DisplayName/>
        <AccountId xsi:nil="true"/>
        <AccountType/>
      </UserInfo>
    </Teachers>
    <Invited_Teachers xmlns="169eb86d-0fb8-4364-bb17-d27f6b2029d0" xsi:nil="true"/>
    <DefaultSectionNames xmlns="169eb86d-0fb8-4364-bb17-d27f6b2029d0" xsi:nil="true"/>
  </documentManagement>
</p:properties>
</file>

<file path=customXml/itemProps1.xml><?xml version="1.0" encoding="utf-8"?>
<ds:datastoreItem xmlns:ds="http://schemas.openxmlformats.org/officeDocument/2006/customXml" ds:itemID="{5E0B575C-1859-4260-B967-6CC7E3A35B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2CFC65-C5E8-4E69-9338-5FBDBBD724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8366B0-77B6-4941-809B-48D0BA90ADB2}">
  <ds:schemaRefs>
    <ds:schemaRef ds:uri="169eb86d-0fb8-4364-bb17-d27f6b2029d0"/>
    <ds:schemaRef ds:uri="0bfbde32-856c-4dfd-bc38-4322d606c322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427</Words>
  <Application>Microsoft Office PowerPoint</Application>
  <PresentationFormat>Breedbeeld</PresentationFormat>
  <Paragraphs>58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Voorbereiding op examens keuzedeel Oriënteren op ondernemerschap</vt:lpstr>
      <vt:lpstr>Bestaat uit 3 opdrachten</vt:lpstr>
      <vt:lpstr>Opdracht 1: Oriënteert zich op het starten van een onderneming</vt:lpstr>
      <vt:lpstr>Inhoud presentatie</vt:lpstr>
      <vt:lpstr>Formulier presentatie van mijn idee (deel 1)</vt:lpstr>
      <vt:lpstr>Formulier presentatie van mijn idee (deel 2)</vt:lpstr>
      <vt:lpstr>Opdracht 2: Oriënteert zich op het runnen van een onderneming </vt:lpstr>
      <vt:lpstr>Inhoud verslag</vt:lpstr>
      <vt:lpstr>Opdracht 3: Besluit of ondernemen bij hem of haar past</vt:lpstr>
      <vt:lpstr>Inhoud verslag</vt:lpstr>
      <vt:lpstr>PowerPoint-presentatie</vt:lpstr>
      <vt:lpstr>Samenvatting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op examen opdracht 1 keuzedeel Klantcontact en verkoop</dc:title>
  <dc:creator>Jente van der Mei</dc:creator>
  <cp:lastModifiedBy>Fion Friedrichs</cp:lastModifiedBy>
  <cp:revision>8</cp:revision>
  <dcterms:created xsi:type="dcterms:W3CDTF">2019-03-22T11:16:50Z</dcterms:created>
  <dcterms:modified xsi:type="dcterms:W3CDTF">2020-02-26T10:13:47Z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