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Menting" userId="S::y.korf@noorderpoort.nl::f85fe060-a2c8-4b7b-a2c0-2d37f38ed530" providerId="AD" clId="Web-{4AA3E557-97E3-4BA3-BEB3-0BC44AE75A73}"/>
    <pc:docChg chg="modSld">
      <pc:chgData name="Yvonne Menting" userId="S::y.korf@noorderpoort.nl::f85fe060-a2c8-4b7b-a2c0-2d37f38ed530" providerId="AD" clId="Web-{4AA3E557-97E3-4BA3-BEB3-0BC44AE75A73}" dt="2018-05-24T07:47:49.156" v="22" actId="20577"/>
      <pc:docMkLst>
        <pc:docMk/>
      </pc:docMkLst>
      <pc:sldChg chg="modSp">
        <pc:chgData name="Yvonne Menting" userId="S::y.korf@noorderpoort.nl::f85fe060-a2c8-4b7b-a2c0-2d37f38ed530" providerId="AD" clId="Web-{4AA3E557-97E3-4BA3-BEB3-0BC44AE75A73}" dt="2018-05-24T07:47:49.156" v="21" actId="20577"/>
        <pc:sldMkLst>
          <pc:docMk/>
          <pc:sldMk cId="1371457458" sldId="256"/>
        </pc:sldMkLst>
        <pc:spChg chg="mod">
          <ac:chgData name="Yvonne Menting" userId="S::y.korf@noorderpoort.nl::f85fe060-a2c8-4b7b-a2c0-2d37f38ed530" providerId="AD" clId="Web-{4AA3E557-97E3-4BA3-BEB3-0BC44AE75A73}" dt="2018-05-24T07:47:49.156" v="21" actId="20577"/>
          <ac:spMkLst>
            <pc:docMk/>
            <pc:sldMk cId="1371457458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331304"/>
            <a:ext cx="7766936" cy="3719532"/>
          </a:xfrm>
        </p:spPr>
        <p:txBody>
          <a:bodyPr/>
          <a:lstStyle/>
          <a:p>
            <a:r>
              <a:rPr lang="nl-NL" sz="4800" dirty="0"/>
              <a:t>Toedienen van  medicatie:</a:t>
            </a:r>
            <a:br>
              <a:rPr lang="nl-NL" sz="4800" dirty="0"/>
            </a:br>
            <a:r>
              <a:rPr lang="nl-NL" sz="2800" dirty="0"/>
              <a:t>Enteraal en Parenteraal</a:t>
            </a:r>
            <a:r>
              <a:rPr lang="nl-NL" sz="4800" dirty="0"/>
              <a:t/>
            </a:r>
            <a:br>
              <a:rPr lang="nl-NL" sz="4800" dirty="0"/>
            </a:br>
            <a:r>
              <a:rPr lang="nl-NL" sz="4800" dirty="0"/>
              <a:t/>
            </a:r>
            <a:br>
              <a:rPr lang="nl-NL" sz="4800" dirty="0"/>
            </a:br>
            <a:r>
              <a:rPr lang="nl-NL" sz="4800" dirty="0"/>
              <a:t/>
            </a:r>
            <a:br>
              <a:rPr lang="nl-NL" sz="4800" dirty="0"/>
            </a:b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Helpende plus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145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/>
              <a:t>Enteraal toedienen van medicijnen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/>
          <a:lstStyle/>
          <a:p>
            <a:r>
              <a:rPr lang="nl-NL" sz="2000" dirty="0"/>
              <a:t>Via het maagdarmkanaal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/>
              <a:t>Dus:</a:t>
            </a:r>
          </a:p>
          <a:p>
            <a:r>
              <a:rPr lang="nl-NL" sz="2000" dirty="0"/>
              <a:t> via de mond( per os en oraal) en</a:t>
            </a:r>
          </a:p>
          <a:p>
            <a:r>
              <a:rPr lang="nl-NL" sz="2000" dirty="0"/>
              <a:t> via de darmen( per rectum of rectaal)</a:t>
            </a:r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Enteraal: poeders, tabletten en drankjes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920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/>
              <a:t>Parenteraal toedienen van medicijnen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6103"/>
            <a:ext cx="8596668" cy="4565259"/>
          </a:xfrm>
        </p:spPr>
        <p:txBody>
          <a:bodyPr>
            <a:normAutofit/>
          </a:bodyPr>
          <a:lstStyle/>
          <a:p>
            <a:r>
              <a:rPr lang="nl-NL" sz="2000" dirty="0"/>
              <a:t>Medicatie die buiten het maag-darmkanaal worden opgenomen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/>
              <a:t>Dus:</a:t>
            </a:r>
          </a:p>
          <a:p>
            <a:r>
              <a:rPr lang="nl-NL" sz="2000" dirty="0"/>
              <a:t>Via de huid: crème, zalf, pleisters</a:t>
            </a:r>
          </a:p>
          <a:p>
            <a:r>
              <a:rPr lang="nl-NL" sz="2000" dirty="0"/>
              <a:t>Via de slijmvliezen: druppelen van ogen, oren, of neus, toedienen van medicatie via de vagina</a:t>
            </a:r>
          </a:p>
          <a:p>
            <a:r>
              <a:rPr lang="nl-NL" sz="2000" dirty="0"/>
              <a:t>Via de luchtwegen</a:t>
            </a:r>
          </a:p>
          <a:p>
            <a:r>
              <a:rPr lang="nl-NL" sz="2000" dirty="0"/>
              <a:t>Per injectie: intracutaan(in de huid), subcutaan(onder de huid), Intramusculair( in de spieren)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611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95944"/>
            <a:ext cx="8596668" cy="705393"/>
          </a:xfrm>
        </p:spPr>
        <p:txBody>
          <a:bodyPr/>
          <a:lstStyle/>
          <a:p>
            <a:r>
              <a:rPr lang="nl-NL" dirty="0"/>
              <a:t>Verwerkingsopdracht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045029"/>
            <a:ext cx="8596668" cy="499633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nl-NL" sz="1900" dirty="0"/>
              <a:t>Zoek uit wat het verschil is tussen crème en zalf.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Wat is de reden waarom dragees een coating hebben?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Welke medicatie mag je breken? En welke niet?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In welke situatie zou de arts kiezen voor het malen van medicatie?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Mag medicatie malen in alle situaties? Leg je antwoord uit.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Benoem een medicijn dat per pleister wordt toegediend? Wat zou een reden kunnen zijn dat een arts hiervoor kiest?</a:t>
            </a:r>
          </a:p>
          <a:p>
            <a:pPr marL="457200" indent="-457200">
              <a:buFont typeface="+mj-lt"/>
              <a:buAutoNum type="arabicParenR"/>
            </a:pPr>
            <a:endParaRPr lang="nl-NL" sz="1900" dirty="0"/>
          </a:p>
          <a:p>
            <a:pPr marL="457200" indent="-457200">
              <a:buFont typeface="+mj-lt"/>
              <a:buAutoNum type="arabicParenR"/>
            </a:pPr>
            <a:r>
              <a:rPr lang="nl-NL" sz="1900" dirty="0"/>
              <a:t>Benoem verschillende vormen van medicatie toedienen via de luchtwegen?</a:t>
            </a:r>
          </a:p>
          <a:p>
            <a:pPr>
              <a:buFont typeface="+mj-lt"/>
              <a:buAutoNum type="arabicParenR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83464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c5ec088f-14fe-4aaf-aea7-9313a4d643aa" xsi:nil="true"/>
    <SharedWithUsers xmlns="c5ec088f-14fe-4aaf-aea7-9313a4d643aa">
      <UserInfo>
        <DisplayName/>
        <AccountId xsi:nil="true"/>
        <AccountType/>
      </UserInfo>
    </SharedWithUsers>
    <LastSharedByTime xmlns="c5ec088f-14fe-4aaf-aea7-9313a4d643a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787D772952241B80A0987E0DB8C97" ma:contentTypeVersion="6" ma:contentTypeDescription="Een nieuw document maken." ma:contentTypeScope="" ma:versionID="caf2b65c0eb9eb02d3208b495a991543">
  <xsd:schema xmlns:xsd="http://www.w3.org/2001/XMLSchema" xmlns:xs="http://www.w3.org/2001/XMLSchema" xmlns:p="http://schemas.microsoft.com/office/2006/metadata/properties" xmlns:ns2="c5ec088f-14fe-4aaf-aea7-9313a4d643aa" xmlns:ns3="cb8fc49e-25b0-4af0-a73b-89bb7ffb62a0" targetNamespace="http://schemas.microsoft.com/office/2006/metadata/properties" ma:root="true" ma:fieldsID="d8ae6d46a3774f4974ba2428b0ddf679" ns2:_="" ns3:_="">
    <xsd:import namespace="c5ec088f-14fe-4aaf-aea7-9313a4d643aa"/>
    <xsd:import namespace="cb8fc49e-25b0-4af0-a73b-89bb7ffb62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c088f-14fe-4aaf-aea7-9313a4d643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0" nillable="true" ma:displayName="Laatst gedeeld, per tijdstip" ma:description="" ma:internalName="LastSharedByTime" ma:readOnly="true">
      <xsd:simpleType>
        <xsd:restriction base="dms:DateTime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8fc49e-25b0-4af0-a73b-89bb7ffb62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C52509-D365-4C21-861B-4EA0557A6166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c5ec088f-14fe-4aaf-aea7-9313a4d643aa"/>
    <ds:schemaRef ds:uri="http://schemas.microsoft.com/office/infopath/2007/PartnerControls"/>
    <ds:schemaRef ds:uri="http://schemas.microsoft.com/office/2006/documentManagement/types"/>
    <ds:schemaRef ds:uri="cb8fc49e-25b0-4af0-a73b-89bb7ffb62a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130F5A-D529-4E8F-B8CF-9EC7BDB993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474496-B1AA-4810-B607-6C9FE5143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ec088f-14fe-4aaf-aea7-9313a4d643aa"/>
    <ds:schemaRef ds:uri="cb8fc49e-25b0-4af0-a73b-89bb7ffb62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191</Words>
  <Application>Microsoft Office PowerPoint</Application>
  <PresentationFormat>Breedbeeld</PresentationFormat>
  <Paragraphs>33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Toedienen van  medicatie: Enteraal en Parenteraal   </vt:lpstr>
      <vt:lpstr>Enteraal toedienen van medicijnen</vt:lpstr>
      <vt:lpstr>Parenteraal toedienen van medicijnen</vt:lpstr>
      <vt:lpstr>Verwerkingsopdracht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Yvonne Menting</dc:creator>
  <cp:lastModifiedBy>Jente van der Mei</cp:lastModifiedBy>
  <cp:revision>6</cp:revision>
  <dcterms:created xsi:type="dcterms:W3CDTF">2018-05-20T13:54:06Z</dcterms:created>
  <dcterms:modified xsi:type="dcterms:W3CDTF">2019-01-23T19:48:23Z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0x0101006D5787D772952241B80A0987E0DB8C97</vt:lpwstr>
  </property>
  <property fmtid="{D5CDD505-2E9C-101B-9397-08002B2CF9AE}" pid="3" name="Order">
    <vt:r8>29600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