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8D823E-3279-4510-B5E4-CBC70A375FBB}" v="11" dt="2021-01-19T15:36:54.8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4660"/>
  </p:normalViewPr>
  <p:slideViewPr>
    <p:cSldViewPr>
      <p:cViewPr varScale="1">
        <p:scale>
          <a:sx n="78" d="100"/>
          <a:sy n="78" d="100"/>
        </p:scale>
        <p:origin x="189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108D823E-3279-4510-B5E4-CBC70A375FBB}"/>
    <pc:docChg chg="modSld">
      <pc:chgData name="Marieke Drabbe" userId="b9b1a049-6b87-453c-9d4e-1b3ea0ffd634" providerId="ADAL" clId="{108D823E-3279-4510-B5E4-CBC70A375FBB}" dt="2021-01-19T15:36:54.857" v="46" actId="1076"/>
      <pc:docMkLst>
        <pc:docMk/>
      </pc:docMkLst>
      <pc:sldChg chg="modSp mod">
        <pc:chgData name="Marieke Drabbe" userId="b9b1a049-6b87-453c-9d4e-1b3ea0ffd634" providerId="ADAL" clId="{108D823E-3279-4510-B5E4-CBC70A375FBB}" dt="2021-01-19T15:36:54.857" v="46" actId="1076"/>
        <pc:sldMkLst>
          <pc:docMk/>
          <pc:sldMk cId="4159768415" sldId="256"/>
        </pc:sldMkLst>
        <pc:spChg chg="mod">
          <ac:chgData name="Marieke Drabbe" userId="b9b1a049-6b87-453c-9d4e-1b3ea0ffd634" providerId="ADAL" clId="{108D823E-3279-4510-B5E4-CBC70A375FBB}" dt="2021-01-19T15:36:43.179" v="41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108D823E-3279-4510-B5E4-CBC70A375FBB}" dt="2021-01-19T15:36:47.043" v="42" actId="1076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108D823E-3279-4510-B5E4-CBC70A375FBB}" dt="2021-01-19T15:36:51.790" v="44" actId="1076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108D823E-3279-4510-B5E4-CBC70A375FBB}" dt="2021-01-19T15:36:06.826" v="15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Marieke Drabbe" userId="b9b1a049-6b87-453c-9d4e-1b3ea0ffd634" providerId="ADAL" clId="{108D823E-3279-4510-B5E4-CBC70A375FBB}" dt="2021-01-19T15:36:54.857" v="46" actId="1076"/>
          <ac:picMkLst>
            <pc:docMk/>
            <pc:sldMk cId="4159768415" sldId="256"/>
            <ac:picMk id="2" creationId="{00000000-0000-0000-0000-000000000000}"/>
          </ac:picMkLst>
        </pc:picChg>
        <pc:picChg chg="mod">
          <ac:chgData name="Marieke Drabbe" userId="b9b1a049-6b87-453c-9d4e-1b3ea0ffd634" providerId="ADAL" clId="{108D823E-3279-4510-B5E4-CBC70A375FBB}" dt="2021-01-19T15:36:36.321" v="38" actId="1076"/>
          <ac:picMkLst>
            <pc:docMk/>
            <pc:sldMk cId="4159768415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108D823E-3279-4510-B5E4-CBC70A375FBB}" dt="2021-01-19T15:36:53.656" v="45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108D823E-3279-4510-B5E4-CBC70A375FBB}" dt="2021-01-19T15:36:49.898" v="43" actId="1076"/>
          <ac:picMkLst>
            <pc:docMk/>
            <pc:sldMk cId="4159768415" sldId="256"/>
            <ac:picMk id="24" creationId="{00000000-0000-0000-0000-000000000000}"/>
          </ac:picMkLst>
        </pc:picChg>
      </pc:sldChg>
    </pc:docChg>
  </pc:docChgLst>
  <pc:docChgLst>
    <pc:chgData name="Valerie van den Berg" userId="b7f64057-db8e-423a-b2b5-100c21bc0b3b" providerId="ADAL" clId="{1748A266-BDF9-4A38-90D5-2F273D5976D9}"/>
    <pc:docChg chg="modSld">
      <pc:chgData name="Valerie van den Berg" userId="b7f64057-db8e-423a-b2b5-100c21bc0b3b" providerId="ADAL" clId="{1748A266-BDF9-4A38-90D5-2F273D5976D9}" dt="2020-01-28T14:54:35.170" v="29" actId="20577"/>
      <pc:docMkLst>
        <pc:docMk/>
      </pc:docMkLst>
      <pc:sldChg chg="modSp">
        <pc:chgData name="Valerie van den Berg" userId="b7f64057-db8e-423a-b2b5-100c21bc0b3b" providerId="ADAL" clId="{1748A266-BDF9-4A38-90D5-2F273D5976D9}" dt="2020-01-28T14:54:35.170" v="29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1748A266-BDF9-4A38-90D5-2F273D5976D9}" dt="2020-01-28T14:54:35.170" v="29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19-1-2021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jpeg"/><Relationship Id="rId3" Type="http://schemas.openxmlformats.org/officeDocument/2006/relationships/hyperlink" Target="https://trendrapport.s-bb.nl/vgg/sectorale-trends-voeding/trends-in-voeding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retailtrends.nl/item/57737/eten-2050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eblog.wur.nl/voeding/category/voedselinnovatie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2539" y="2552999"/>
            <a:ext cx="382385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Een verslag met daarin 5 uitgewerkte </a:t>
            </a:r>
            <a:r>
              <a:rPr lang="nl-NL" sz="1200" dirty="0"/>
              <a:t>maatschappelijke T&amp;O die volgen uit uitdagingen/problemen van de stad van de toekomst onderbouwd met minimaal 4 actuele bronnen. 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05067" y="3788538"/>
            <a:ext cx="3823857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minimaal 5 </a:t>
            </a:r>
            <a:r>
              <a:rPr lang="nl-NL" sz="1200" dirty="0"/>
              <a:t>T&amp;O </a:t>
            </a:r>
            <a:r>
              <a:rPr lang="nl-NL" sz="1200" dirty="0">
                <a:ea typeface="Calibri" pitchFamily="34" charset="0"/>
                <a:cs typeface="Arial" charset="0"/>
              </a:rPr>
              <a:t>op het gebied van </a:t>
            </a:r>
            <a:r>
              <a:rPr lang="nl-NL" sz="1200" dirty="0"/>
              <a:t>gezondheid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5 </a:t>
            </a:r>
            <a:r>
              <a:rPr lang="nl-NL" sz="1200" dirty="0"/>
              <a:t>T&amp;O op gebied van gezondheid</a:t>
            </a:r>
            <a:r>
              <a:rPr lang="nl-NL" sz="1200" dirty="0">
                <a:ea typeface="Calibri" pitchFamily="34" charset="0"/>
                <a:cs typeface="Arial" charset="0"/>
              </a:rPr>
              <a:t> aan de uitdagingen/problemen van de stad van de toekomst.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Onderbouw de 5 </a:t>
            </a:r>
            <a:r>
              <a:rPr lang="nl-NL" sz="1200" dirty="0"/>
              <a:t>T&amp;O met</a:t>
            </a:r>
            <a:r>
              <a:rPr lang="nl-NL" sz="1200" dirty="0">
                <a:ea typeface="Calibri" pitchFamily="34" charset="0"/>
                <a:cs typeface="Arial" charset="0"/>
              </a:rPr>
              <a:t> minimaal 4 betrouwbare bronnen.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Ga op zoek naar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Koppel de ontwikkelingen van de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 aan de 5 T&amp;O.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Beschrijf per </a:t>
            </a:r>
            <a:r>
              <a:rPr lang="nl-NL" sz="1200" dirty="0"/>
              <a:t>T&amp;O</a:t>
            </a:r>
            <a:r>
              <a:rPr lang="nl-NL" sz="1200" dirty="0">
                <a:ea typeface="Calibri" pitchFamily="34" charset="0"/>
                <a:cs typeface="Arial" charset="0"/>
              </a:rPr>
              <a:t> waarom het belangrijk is voor de stad van de toekomst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85072" y="1061077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 of in tweetallen.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Deadline product: </a:t>
            </a:r>
            <a:r>
              <a:rPr lang="nl-NL" sz="1200" b="1" dirty="0">
                <a:ea typeface="Calibri" pitchFamily="34" charset="0"/>
                <a:cs typeface="Arial" charset="0"/>
              </a:rPr>
              <a:t>05-03-2021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85072" y="2458134"/>
            <a:ext cx="3507254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4</a:t>
            </a:r>
            <a:r>
              <a:rPr lang="nl-NL" sz="1200" baseline="30000" dirty="0">
                <a:ea typeface="Calibri" pitchFamily="34" charset="0"/>
                <a:cs typeface="Arial" charset="0"/>
              </a:rPr>
              <a:t>e</a:t>
            </a:r>
            <a:r>
              <a:rPr lang="nl-NL" sz="1200" dirty="0">
                <a:ea typeface="Calibri" pitchFamily="34" charset="0"/>
                <a:cs typeface="Arial" charset="0"/>
              </a:rPr>
              <a:t> Industriële Revolutie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80119" y="3287160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3"/>
              </a:rPr>
              <a:t>https://trendrapport.s-bb.nl/vgg/sectorale-trends-voeding/trends-in-voeding/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4"/>
              </a:rPr>
              <a:t>https://weblog.wur.nl/voeding/category/voedselinnovatie/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  <a:hlinkClick r:id="rId5"/>
              </a:rPr>
              <a:t>https://retailtrends.nl/item/57737/eten-2050</a:t>
            </a:r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115566" y="16711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2021_SVT_2_LS Trends &amp; Ontwikkelingen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14322" y="975129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0257" y="2553691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7374" y="3783143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021996" y="1061077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83675" y="3283602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065290" y="2451765"/>
            <a:ext cx="269390" cy="260485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00611" y="1065028"/>
            <a:ext cx="3823855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onderzoek doen naar de maatschappelijke trends en ontwikkelingen op het gebied van gezondheid.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200" dirty="0"/>
              <a:t>Je kunt voorbeelden geven van trends en ontwikkelingen (T&amp;O) op het gebied van gezondheid.</a:t>
            </a:r>
          </a:p>
        </p:txBody>
      </p:sp>
      <p:pic>
        <p:nvPicPr>
          <p:cNvPr id="2" name="Picture 2" descr="Afbeeldingsresultaat voor trends en ontwikkelinge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010613"/>
            <a:ext cx="2302247" cy="1381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733C9A-5AFA-47D0-8F17-25B6B1643BD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2571300-1046-435A-B035-92D9A90C7D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4DDA20-D6BB-41C5-996D-C0434762BE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3315</TotalTime>
  <Words>245</Words>
  <Application>Microsoft Office PowerPoint</Application>
  <PresentationFormat>Diavoorstelling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79</cp:revision>
  <cp:lastPrinted>2014-09-03T06:23:20Z</cp:lastPrinted>
  <dcterms:created xsi:type="dcterms:W3CDTF">2014-08-31T07:53:19Z</dcterms:created>
  <dcterms:modified xsi:type="dcterms:W3CDTF">2021-01-19T15:37:02Z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