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9" r:id="rId5"/>
    <p:sldId id="270" r:id="rId6"/>
  </p:sldIdLst>
  <p:sldSz cx="9144000" cy="6858000" type="screen4x3"/>
  <p:notesSz cx="6765925" cy="98679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7" autoAdjust="0"/>
    <p:restoredTop sz="84640" autoAdjust="0"/>
  </p:normalViewPr>
  <p:slideViewPr>
    <p:cSldViewPr>
      <p:cViewPr varScale="1">
        <p:scale>
          <a:sx n="188" d="100"/>
          <a:sy n="188" d="100"/>
        </p:scale>
        <p:origin x="38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0BD1E-CCD9-478B-8AF4-8464E51DECB8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8A0C0-DBE6-4D73-96EA-62288BB4A6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77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DAF9-9E93-4A60-8369-B3628DD96C53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12C0F-51DE-4A82-B2B8-2E09D1E20E7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37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C0F-51DE-4A82-B2B8-2E09D1E20E7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458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C0F-51DE-4A82-B2B8-2E09D1E20E7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09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6703719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376481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061901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3466261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1351938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412541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799673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327925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325427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936541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067750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A240-DEE7-4176-B43F-C07B681270B9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875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000" y="382939"/>
            <a:ext cx="576103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000" y="6202710"/>
            <a:ext cx="576103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C:\Users\gebruiker.0CD-NB304\Dropbox\Workshop\Presentaties\onderwijscafe-dnp-30-november-2011-vohakhu1vw1q-334_120436_918628\data\repo\8024316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06653"/>
            <a:ext cx="6223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563489" y="1246699"/>
            <a:ext cx="57610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60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el 2">
            <a:extLst>
              <a:ext uri="{FF2B5EF4-FFF2-40B4-BE49-F238E27FC236}">
                <a16:creationId xmlns:a16="http://schemas.microsoft.com/office/drawing/2014/main" id="{3919FB0E-C750-42FC-9CB1-1D7402FC7187}"/>
              </a:ext>
            </a:extLst>
          </p:cNvPr>
          <p:cNvSpPr txBox="1">
            <a:spLocks/>
          </p:cNvSpPr>
          <p:nvPr/>
        </p:nvSpPr>
        <p:spPr>
          <a:xfrm>
            <a:off x="981909" y="1046263"/>
            <a:ext cx="7412633" cy="775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rgbClr val="FF0000"/>
                </a:solidFill>
                <a:latin typeface="Arial"/>
                <a:cs typeface="Arial"/>
              </a:rPr>
              <a:t>Welkom bij de les …</a:t>
            </a:r>
            <a:endParaRPr lang="nl-NL" b="1" dirty="0">
              <a:solidFill>
                <a:srgbClr val="FF0000"/>
              </a:solidFill>
            </a:endParaRPr>
          </a:p>
        </p:txBody>
      </p:sp>
      <p:pic>
        <p:nvPicPr>
          <p:cNvPr id="11" name="Afbeelding 10" descr="Afbeelding met klok&#10;&#10;Automatisch gegenereerde beschrijving">
            <a:extLst>
              <a:ext uri="{FF2B5EF4-FFF2-40B4-BE49-F238E27FC236}">
                <a16:creationId xmlns:a16="http://schemas.microsoft.com/office/drawing/2014/main" id="{B5DE0D97-60FF-6049-A673-BC01F7172E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88" y="2346902"/>
            <a:ext cx="1058675" cy="1058675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9472545C-78C5-CA48-A9B9-29B0BE65F037}"/>
              </a:ext>
            </a:extLst>
          </p:cNvPr>
          <p:cNvSpPr txBox="1"/>
          <p:nvPr/>
        </p:nvSpPr>
        <p:spPr>
          <a:xfrm>
            <a:off x="428366" y="3701776"/>
            <a:ext cx="12325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De les duurt van … tot …</a:t>
            </a:r>
          </a:p>
        </p:txBody>
      </p:sp>
      <p:pic>
        <p:nvPicPr>
          <p:cNvPr id="13" name="Afbeelding 12" descr="Afbeelding met object, bord, klok&#10;&#10;Automatisch gegenereerde beschrijving">
            <a:extLst>
              <a:ext uri="{FF2B5EF4-FFF2-40B4-BE49-F238E27FC236}">
                <a16:creationId xmlns:a16="http://schemas.microsoft.com/office/drawing/2014/main" id="{4B919AAD-BEEF-DA4D-AE56-747A196E22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23" y="2251103"/>
            <a:ext cx="1154474" cy="1154474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9E927FB5-235B-1F45-9BFC-4280D79B0929}"/>
              </a:ext>
            </a:extLst>
          </p:cNvPr>
          <p:cNvSpPr txBox="1"/>
          <p:nvPr/>
        </p:nvSpPr>
        <p:spPr>
          <a:xfrm>
            <a:off x="1832355" y="3705940"/>
            <a:ext cx="137601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nl-NL" sz="1350" b="1" dirty="0"/>
              <a:t>Je hebt nodig: pen, papier, drinken en aantekeningen 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0255FEDD-1323-0A46-934E-712A14B75F03}"/>
              </a:ext>
            </a:extLst>
          </p:cNvPr>
          <p:cNvGrpSpPr/>
          <p:nvPr/>
        </p:nvGrpSpPr>
        <p:grpSpPr>
          <a:xfrm>
            <a:off x="3267315" y="2252442"/>
            <a:ext cx="1154474" cy="1154474"/>
            <a:chOff x="4346707" y="2708526"/>
            <a:chExt cx="1539298" cy="1539298"/>
          </a:xfrm>
        </p:grpSpPr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E3798330-7E30-8B4C-944A-D00E4AF9F2D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6707" y="2708526"/>
              <a:ext cx="1539298" cy="1539298"/>
            </a:xfrm>
            <a:prstGeom prst="rect">
              <a:avLst/>
            </a:prstGeom>
          </p:spPr>
        </p:pic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94750AFF-420B-4A49-945B-13A7FA6EBF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72363" y="2708526"/>
              <a:ext cx="926756" cy="1513667"/>
            </a:xfrm>
            <a:prstGeom prst="line">
              <a:avLst/>
            </a:prstGeom>
            <a:ln w="92075">
              <a:solidFill>
                <a:srgbClr val="E4002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DAF97E1C-EB7F-2846-99E2-CE096E28215B}"/>
              </a:ext>
            </a:extLst>
          </p:cNvPr>
          <p:cNvSpPr txBox="1"/>
          <p:nvPr/>
        </p:nvSpPr>
        <p:spPr>
          <a:xfrm>
            <a:off x="3252601" y="3713124"/>
            <a:ext cx="123258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De microfoon staat standaard uit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D4A37985-63AF-3E4B-AF7E-2CE9DCDFE7F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679" y="2088512"/>
            <a:ext cx="1434750" cy="1434750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07A09DBB-4414-764D-8F1B-62B17CDE876C}"/>
              </a:ext>
            </a:extLst>
          </p:cNvPr>
          <p:cNvSpPr txBox="1"/>
          <p:nvPr/>
        </p:nvSpPr>
        <p:spPr>
          <a:xfrm>
            <a:off x="4623680" y="3790180"/>
            <a:ext cx="12633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De camera staat aan</a:t>
            </a:r>
          </a:p>
        </p:txBody>
      </p:sp>
      <p:pic>
        <p:nvPicPr>
          <p:cNvPr id="22" name="Afbeelding 21" descr="Afbeelding met klok, tekening&#10;&#10;Automatisch gegenereerde beschrijving">
            <a:extLst>
              <a:ext uri="{FF2B5EF4-FFF2-40B4-BE49-F238E27FC236}">
                <a16:creationId xmlns:a16="http://schemas.microsoft.com/office/drawing/2014/main" id="{63AF3025-A359-3C46-BE2A-36EDDC3635C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718" y="2349626"/>
            <a:ext cx="1232587" cy="1232587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60CD44B1-0D71-B141-9BA1-93CAEE98F58B}"/>
              </a:ext>
            </a:extLst>
          </p:cNvPr>
          <p:cNvSpPr txBox="1"/>
          <p:nvPr/>
        </p:nvSpPr>
        <p:spPr>
          <a:xfrm>
            <a:off x="6241254" y="3790180"/>
            <a:ext cx="12325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Vragen via </a:t>
            </a:r>
          </a:p>
          <a:p>
            <a:pPr algn="ctr"/>
            <a:r>
              <a:rPr lang="nl-NL" sz="1350" b="1" dirty="0"/>
              <a:t>de chat</a:t>
            </a:r>
          </a:p>
        </p:txBody>
      </p:sp>
      <p:grpSp>
        <p:nvGrpSpPr>
          <p:cNvPr id="25" name="Groep 24">
            <a:extLst>
              <a:ext uri="{FF2B5EF4-FFF2-40B4-BE49-F238E27FC236}">
                <a16:creationId xmlns:a16="http://schemas.microsoft.com/office/drawing/2014/main" id="{A498857F-F6FD-3643-AC54-118524067D1E}"/>
              </a:ext>
            </a:extLst>
          </p:cNvPr>
          <p:cNvGrpSpPr/>
          <p:nvPr/>
        </p:nvGrpSpPr>
        <p:grpSpPr>
          <a:xfrm>
            <a:off x="7808990" y="2248784"/>
            <a:ext cx="975514" cy="1135250"/>
            <a:chOff x="10333867" y="2743956"/>
            <a:chExt cx="1300685" cy="1513667"/>
          </a:xfrm>
        </p:grpSpPr>
        <p:pic>
          <p:nvPicPr>
            <p:cNvPr id="26" name="Afbeelding 6" descr="Afbeelding met tekening&#10;&#10;Beschrijving is gegenereerd met zeer hoge betrouwbaarheid">
              <a:extLst>
                <a:ext uri="{FF2B5EF4-FFF2-40B4-BE49-F238E27FC236}">
                  <a16:creationId xmlns:a16="http://schemas.microsoft.com/office/drawing/2014/main" id="{5118DA92-D347-4B10-90A5-27699A03D8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333867" y="2888976"/>
              <a:ext cx="1300685" cy="1300685"/>
            </a:xfrm>
            <a:prstGeom prst="rect">
              <a:avLst/>
            </a:prstGeom>
          </p:spPr>
        </p:pic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98F9ECAC-1E17-CF45-A214-AA43F285B1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20831" y="2743956"/>
              <a:ext cx="926756" cy="1513667"/>
            </a:xfrm>
            <a:prstGeom prst="line">
              <a:avLst/>
            </a:prstGeom>
            <a:ln w="92075">
              <a:solidFill>
                <a:srgbClr val="E4002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kstvak 27">
            <a:extLst>
              <a:ext uri="{FF2B5EF4-FFF2-40B4-BE49-F238E27FC236}">
                <a16:creationId xmlns:a16="http://schemas.microsoft.com/office/drawing/2014/main" id="{D5AB80C0-A138-5D42-8EEA-503454FD704C}"/>
              </a:ext>
            </a:extLst>
          </p:cNvPr>
          <p:cNvSpPr txBox="1"/>
          <p:nvPr/>
        </p:nvSpPr>
        <p:spPr>
          <a:xfrm>
            <a:off x="7551917" y="3811223"/>
            <a:ext cx="123258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Je mag zelf geen opnames maken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81391" y="5852964"/>
            <a:ext cx="39709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Naar het voorbeeld van  </a:t>
            </a:r>
            <a:r>
              <a:rPr lang="nl-NL" sz="1100" dirty="0" err="1"/>
              <a:t>Amarens</a:t>
            </a:r>
            <a:r>
              <a:rPr lang="nl-NL" sz="1100" dirty="0"/>
              <a:t> Nauta van ROC van Amsterdam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254" y="5732233"/>
            <a:ext cx="1117460" cy="39365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438400" y="4847526"/>
            <a:ext cx="6370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solidFill>
                  <a:srgbClr val="FF0000"/>
                </a:solidFill>
              </a:rPr>
              <a:t>Deze les wordt wel/niet opgenomen</a:t>
            </a:r>
          </a:p>
        </p:txBody>
      </p:sp>
    </p:spTree>
    <p:extLst>
      <p:ext uri="{BB962C8B-B14F-4D97-AF65-F5344CB8AC3E}">
        <p14:creationId xmlns:p14="http://schemas.microsoft.com/office/powerpoint/2010/main" val="3829434389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2">
            <a:extLst>
              <a:ext uri="{FF2B5EF4-FFF2-40B4-BE49-F238E27FC236}">
                <a16:creationId xmlns:a16="http://schemas.microsoft.com/office/drawing/2014/main" id="{3919FB0E-C750-42FC-9CB1-1D7402FC7187}"/>
              </a:ext>
            </a:extLst>
          </p:cNvPr>
          <p:cNvSpPr txBox="1">
            <a:spLocks/>
          </p:cNvSpPr>
          <p:nvPr/>
        </p:nvSpPr>
        <p:spPr>
          <a:xfrm>
            <a:off x="536580" y="1209197"/>
            <a:ext cx="7412633" cy="775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2800" b="1" dirty="0">
                <a:solidFill>
                  <a:srgbClr val="FF0000"/>
                </a:solidFill>
                <a:latin typeface="Arial"/>
                <a:cs typeface="Arial"/>
              </a:rPr>
              <a:t>Welkom bij de les!</a:t>
            </a:r>
            <a:endParaRPr lang="nl-NL" sz="2800" b="1" dirty="0">
              <a:solidFill>
                <a:srgbClr val="FF0000"/>
              </a:solidFill>
            </a:endParaRPr>
          </a:p>
        </p:txBody>
      </p:sp>
      <p:pic>
        <p:nvPicPr>
          <p:cNvPr id="11" name="Afbeelding 10" descr="Afbeelding met klok&#10;&#10;Automatisch gegenereerde beschrijving">
            <a:extLst>
              <a:ext uri="{FF2B5EF4-FFF2-40B4-BE49-F238E27FC236}">
                <a16:creationId xmlns:a16="http://schemas.microsoft.com/office/drawing/2014/main" id="{B5DE0D97-60FF-6049-A673-BC01F7172E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88" y="2346902"/>
            <a:ext cx="1058675" cy="1058675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9472545C-78C5-CA48-A9B9-29B0BE65F037}"/>
              </a:ext>
            </a:extLst>
          </p:cNvPr>
          <p:cNvSpPr txBox="1"/>
          <p:nvPr/>
        </p:nvSpPr>
        <p:spPr>
          <a:xfrm>
            <a:off x="428366" y="3701776"/>
            <a:ext cx="12325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De les duurt van … tot …</a:t>
            </a:r>
          </a:p>
        </p:txBody>
      </p:sp>
      <p:pic>
        <p:nvPicPr>
          <p:cNvPr id="13" name="Afbeelding 12" descr="Afbeelding met object, bord, klok&#10;&#10;Automatisch gegenereerde beschrijving">
            <a:extLst>
              <a:ext uri="{FF2B5EF4-FFF2-40B4-BE49-F238E27FC236}">
                <a16:creationId xmlns:a16="http://schemas.microsoft.com/office/drawing/2014/main" id="{4B919AAD-BEEF-DA4D-AE56-747A196E22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23" y="2251103"/>
            <a:ext cx="1154474" cy="1154474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9E927FB5-235B-1F45-9BFC-4280D79B0929}"/>
              </a:ext>
            </a:extLst>
          </p:cNvPr>
          <p:cNvSpPr txBox="1"/>
          <p:nvPr/>
        </p:nvSpPr>
        <p:spPr>
          <a:xfrm>
            <a:off x="1832355" y="3705940"/>
            <a:ext cx="137601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nl-NL" sz="1350" b="1" dirty="0"/>
              <a:t>Je hebt nodig: pen, papier, drinken en aantekeningen 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0255FEDD-1323-0A46-934E-712A14B75F03}"/>
              </a:ext>
            </a:extLst>
          </p:cNvPr>
          <p:cNvGrpSpPr/>
          <p:nvPr/>
        </p:nvGrpSpPr>
        <p:grpSpPr>
          <a:xfrm>
            <a:off x="3267315" y="2252442"/>
            <a:ext cx="1154474" cy="1154474"/>
            <a:chOff x="4346707" y="2708526"/>
            <a:chExt cx="1539298" cy="1539298"/>
          </a:xfrm>
        </p:grpSpPr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E3798330-7E30-8B4C-944A-D00E4AF9F2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6707" y="2708526"/>
              <a:ext cx="1539298" cy="1539298"/>
            </a:xfrm>
            <a:prstGeom prst="rect">
              <a:avLst/>
            </a:prstGeom>
          </p:spPr>
        </p:pic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94750AFF-420B-4A49-945B-13A7FA6EBF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72363" y="2708526"/>
              <a:ext cx="926756" cy="1513667"/>
            </a:xfrm>
            <a:prstGeom prst="line">
              <a:avLst/>
            </a:prstGeom>
            <a:ln w="92075">
              <a:solidFill>
                <a:srgbClr val="E4002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DAF97E1C-EB7F-2846-99E2-CE096E28215B}"/>
              </a:ext>
            </a:extLst>
          </p:cNvPr>
          <p:cNvSpPr txBox="1"/>
          <p:nvPr/>
        </p:nvSpPr>
        <p:spPr>
          <a:xfrm>
            <a:off x="3252601" y="3713124"/>
            <a:ext cx="123258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De microfoon staat standaard uit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D4A37985-63AF-3E4B-AF7E-2CE9DCDFE7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679" y="2088512"/>
            <a:ext cx="1434750" cy="1434750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07A09DBB-4414-764D-8F1B-62B17CDE876C}"/>
              </a:ext>
            </a:extLst>
          </p:cNvPr>
          <p:cNvSpPr txBox="1"/>
          <p:nvPr/>
        </p:nvSpPr>
        <p:spPr>
          <a:xfrm>
            <a:off x="4623680" y="3790180"/>
            <a:ext cx="12633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De camera staat aan</a:t>
            </a:r>
          </a:p>
        </p:txBody>
      </p:sp>
      <p:pic>
        <p:nvPicPr>
          <p:cNvPr id="22" name="Afbeelding 21" descr="Afbeelding met klok, tekening&#10;&#10;Automatisch gegenereerde beschrijving">
            <a:extLst>
              <a:ext uri="{FF2B5EF4-FFF2-40B4-BE49-F238E27FC236}">
                <a16:creationId xmlns:a16="http://schemas.microsoft.com/office/drawing/2014/main" id="{63AF3025-A359-3C46-BE2A-36EDDC3635C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718" y="2349626"/>
            <a:ext cx="1232587" cy="1232587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60CD44B1-0D71-B141-9BA1-93CAEE98F58B}"/>
              </a:ext>
            </a:extLst>
          </p:cNvPr>
          <p:cNvSpPr txBox="1"/>
          <p:nvPr/>
        </p:nvSpPr>
        <p:spPr>
          <a:xfrm>
            <a:off x="6241254" y="3790180"/>
            <a:ext cx="12325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Vragen via </a:t>
            </a:r>
          </a:p>
          <a:p>
            <a:pPr algn="ctr"/>
            <a:r>
              <a:rPr lang="nl-NL" sz="1350" b="1" dirty="0"/>
              <a:t>de chat</a:t>
            </a:r>
          </a:p>
        </p:txBody>
      </p:sp>
      <p:grpSp>
        <p:nvGrpSpPr>
          <p:cNvPr id="25" name="Groep 24">
            <a:extLst>
              <a:ext uri="{FF2B5EF4-FFF2-40B4-BE49-F238E27FC236}">
                <a16:creationId xmlns:a16="http://schemas.microsoft.com/office/drawing/2014/main" id="{A498857F-F6FD-3643-AC54-118524067D1E}"/>
              </a:ext>
            </a:extLst>
          </p:cNvPr>
          <p:cNvGrpSpPr/>
          <p:nvPr/>
        </p:nvGrpSpPr>
        <p:grpSpPr>
          <a:xfrm>
            <a:off x="7808990" y="2248784"/>
            <a:ext cx="975514" cy="1135250"/>
            <a:chOff x="10333867" y="2743956"/>
            <a:chExt cx="1300685" cy="1513667"/>
          </a:xfrm>
        </p:grpSpPr>
        <p:pic>
          <p:nvPicPr>
            <p:cNvPr id="26" name="Afbeelding 6" descr="Afbeelding met tekening&#10;&#10;Beschrijving is gegenereerd met zeer hoge betrouwbaarheid">
              <a:extLst>
                <a:ext uri="{FF2B5EF4-FFF2-40B4-BE49-F238E27FC236}">
                  <a16:creationId xmlns:a16="http://schemas.microsoft.com/office/drawing/2014/main" id="{5118DA92-D347-4B10-90A5-27699A03D88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333867" y="2888976"/>
              <a:ext cx="1300685" cy="1300685"/>
            </a:xfrm>
            <a:prstGeom prst="rect">
              <a:avLst/>
            </a:prstGeom>
          </p:spPr>
        </p:pic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98F9ECAC-1E17-CF45-A214-AA43F285B1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20831" y="2743956"/>
              <a:ext cx="926756" cy="1513667"/>
            </a:xfrm>
            <a:prstGeom prst="line">
              <a:avLst/>
            </a:prstGeom>
            <a:ln w="92075">
              <a:solidFill>
                <a:srgbClr val="E4002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kstvak 27">
            <a:extLst>
              <a:ext uri="{FF2B5EF4-FFF2-40B4-BE49-F238E27FC236}">
                <a16:creationId xmlns:a16="http://schemas.microsoft.com/office/drawing/2014/main" id="{D5AB80C0-A138-5D42-8EEA-503454FD704C}"/>
              </a:ext>
            </a:extLst>
          </p:cNvPr>
          <p:cNvSpPr txBox="1"/>
          <p:nvPr/>
        </p:nvSpPr>
        <p:spPr>
          <a:xfrm>
            <a:off x="7551917" y="3811223"/>
            <a:ext cx="123258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Je mag zelf geen opnames maken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70488" y="4684926"/>
            <a:ext cx="17123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Bron: ROC van Amsterdam</a:t>
            </a:r>
          </a:p>
        </p:txBody>
      </p:sp>
      <p:sp>
        <p:nvSpPr>
          <p:cNvPr id="30" name="Titel 2">
            <a:extLst>
              <a:ext uri="{FF2B5EF4-FFF2-40B4-BE49-F238E27FC236}">
                <a16:creationId xmlns:a16="http://schemas.microsoft.com/office/drawing/2014/main" id="{7DBD8064-5EB6-FB4A-BBA8-69058D705A42}"/>
              </a:ext>
            </a:extLst>
          </p:cNvPr>
          <p:cNvSpPr txBox="1">
            <a:spLocks/>
          </p:cNvSpPr>
          <p:nvPr/>
        </p:nvSpPr>
        <p:spPr>
          <a:xfrm>
            <a:off x="548517" y="416342"/>
            <a:ext cx="7412633" cy="775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 voor de start van online lessen</a:t>
            </a:r>
          </a:p>
        </p:txBody>
      </p:sp>
    </p:spTree>
    <p:extLst>
      <p:ext uri="{BB962C8B-B14F-4D97-AF65-F5344CB8AC3E}">
        <p14:creationId xmlns:p14="http://schemas.microsoft.com/office/powerpoint/2010/main" val="1256829291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F34EA7EB4E00498FF495E12154AC4A" ma:contentTypeVersion="29" ma:contentTypeDescription="Create a new document." ma:contentTypeScope="" ma:versionID="427fc5d999ab21b294861332fcb24556">
  <xsd:schema xmlns:xsd="http://www.w3.org/2001/XMLSchema" xmlns:xs="http://www.w3.org/2001/XMLSchema" xmlns:p="http://schemas.microsoft.com/office/2006/metadata/properties" xmlns:ns3="4dff469a-5360-4be2-8c40-8c7e13c93cb0" xmlns:ns4="17e12b86-5f24-4197-bc1a-8577509df9c7" targetNamespace="http://schemas.microsoft.com/office/2006/metadata/properties" ma:root="true" ma:fieldsID="0b07b9b77a0b5f77990255c8cb3fa59a" ns3:_="" ns4:_="">
    <xsd:import namespace="4dff469a-5360-4be2-8c40-8c7e13c93cb0"/>
    <xsd:import namespace="17e12b86-5f24-4197-bc1a-8577509df9c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ff469a-5360-4be2-8c40-8c7e13c93c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5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6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12b86-5f24-4197-bc1a-8577509df9c7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17e12b86-5f24-4197-bc1a-8577509df9c7" xsi:nil="true"/>
    <AppVersion xmlns="17e12b86-5f24-4197-bc1a-8577509df9c7" xsi:nil="true"/>
    <Invited_Students xmlns="17e12b86-5f24-4197-bc1a-8577509df9c7" xsi:nil="true"/>
    <DefaultSectionNames xmlns="17e12b86-5f24-4197-bc1a-8577509df9c7" xsi:nil="true"/>
    <Is_Collaboration_Space_Locked xmlns="17e12b86-5f24-4197-bc1a-8577509df9c7" xsi:nil="true"/>
    <FolderType xmlns="17e12b86-5f24-4197-bc1a-8577509df9c7" xsi:nil="true"/>
    <Owner xmlns="17e12b86-5f24-4197-bc1a-8577509df9c7">
      <UserInfo>
        <DisplayName/>
        <AccountId xsi:nil="true"/>
        <AccountType/>
      </UserInfo>
    </Owner>
    <Teachers xmlns="17e12b86-5f24-4197-bc1a-8577509df9c7">
      <UserInfo>
        <DisplayName/>
        <AccountId xsi:nil="true"/>
        <AccountType/>
      </UserInfo>
    </Teachers>
    <Students xmlns="17e12b86-5f24-4197-bc1a-8577509df9c7">
      <UserInfo>
        <DisplayName/>
        <AccountId xsi:nil="true"/>
        <AccountType/>
      </UserInfo>
    </Students>
    <Student_Groups xmlns="17e12b86-5f24-4197-bc1a-8577509df9c7">
      <UserInfo>
        <DisplayName/>
        <AccountId xsi:nil="true"/>
        <AccountType/>
      </UserInfo>
    </Student_Groups>
    <NotebookType xmlns="17e12b86-5f24-4197-bc1a-8577509df9c7" xsi:nil="true"/>
    <CultureName xmlns="17e12b86-5f24-4197-bc1a-8577509df9c7" xsi:nil="true"/>
    <Invited_Teachers xmlns="17e12b86-5f24-4197-bc1a-8577509df9c7" xsi:nil="true"/>
    <Has_Teacher_Only_SectionGroup xmlns="17e12b86-5f24-4197-bc1a-8577509df9c7" xsi:nil="true"/>
  </documentManagement>
</p:properties>
</file>

<file path=customXml/itemProps1.xml><?xml version="1.0" encoding="utf-8"?>
<ds:datastoreItem xmlns:ds="http://schemas.openxmlformats.org/officeDocument/2006/customXml" ds:itemID="{D541E3D9-DA1E-460F-AC2C-D3547DDF0B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ff469a-5360-4be2-8c40-8c7e13c93cb0"/>
    <ds:schemaRef ds:uri="17e12b86-5f24-4197-bc1a-8577509df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FB9F89-F071-4C9C-8330-8D24E441EE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D71C16-7831-4A05-B1A9-71E81CF08525}">
  <ds:schemaRefs>
    <ds:schemaRef ds:uri="http://schemas.microsoft.com/office/2006/documentManagement/types"/>
    <ds:schemaRef ds:uri="4dff469a-5360-4be2-8c40-8c7e13c93cb0"/>
    <ds:schemaRef ds:uri="http://purl.org/dc/elements/1.1/"/>
    <ds:schemaRef ds:uri="http://schemas.microsoft.com/office/2006/metadata/properties"/>
    <ds:schemaRef ds:uri="17e12b86-5f24-4197-bc1a-8577509df9c7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115</Words>
  <Application>Microsoft Macintosh PowerPoint</Application>
  <PresentationFormat>Diavoorstelling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Kantoorthema</vt:lpstr>
      <vt:lpstr>PowerPoint-presentatie</vt:lpstr>
      <vt:lpstr>PowerPoint-presentatie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Valued Acer Customer</dc:creator>
  <cp:lastModifiedBy>Marc van Maastricht</cp:lastModifiedBy>
  <cp:revision>96</cp:revision>
  <cp:lastPrinted>2012-01-10T15:56:50Z</cp:lastPrinted>
  <dcterms:created xsi:type="dcterms:W3CDTF">2011-05-23T21:09:13Z</dcterms:created>
  <dcterms:modified xsi:type="dcterms:W3CDTF">2020-11-23T18:40:14Z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0x01010046F34EA7EB4E00498FF495E12154AC4A</vt:lpwstr>
  </property>
</Properties>
</file>