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1D45A-14A7-1D79-9314-08A873DF9E28}" v="2" dt="2019-08-26T12:57:09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heme" Target="theme/theme1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viewProps" Target="viewProps.xml" Id="rId12" /><Relationship Type="http://schemas.openxmlformats.org/officeDocument/2006/relationships/customXml" Target="../customXml/item2.xml" Id="rId2" /><Relationship Type="http://schemas.microsoft.com/office/2015/10/relationships/revisionInfo" Target="revisionInfo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presProps" Target="presProps.xml" Id="rId11" /><Relationship Type="http://schemas.openxmlformats.org/officeDocument/2006/relationships/slide" Target="slides/slide1.xml" Id="rId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tableStyles" Target="tableStyle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77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8041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071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738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733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622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37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87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27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01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44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95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59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51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73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3072-58FD-4CDA-AA34-F5C33CBEF8D8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CBC0BB-DA40-4962-BA46-89B4886CB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7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nl-NL" dirty="0" smtClean="0"/>
              <a:t>donderdag 5 </a:t>
            </a:r>
            <a:r>
              <a:rPr lang="nl-NL" dirty="0"/>
              <a:t>september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nl-NL" dirty="0"/>
              <a:t>Introductieweek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9487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4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nl-NL" dirty="0"/>
              <a:t>Vandaag</a:t>
            </a:r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8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7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dirty="0"/>
              <a:t>Werken met Opleiding-Wiki</a:t>
            </a:r>
          </a:p>
          <a:p>
            <a:r>
              <a:rPr lang="nl-NL" dirty="0"/>
              <a:t>Kennismaken met het BAT</a:t>
            </a:r>
          </a:p>
          <a:p>
            <a:r>
              <a:rPr lang="nl-NL" dirty="0"/>
              <a:t>School/klassenregels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18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nl-NL" sz="3200"/>
              <a:t>Wiki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CA892F"/>
              </a:buClr>
            </a:pPr>
            <a:r>
              <a:rPr lang="nl-NL" dirty="0">
                <a:solidFill>
                  <a:srgbClr val="000000"/>
                </a:solidFill>
              </a:rPr>
              <a:t>Wat is een Wiki?</a:t>
            </a:r>
          </a:p>
          <a:p>
            <a:pPr>
              <a:buClr>
                <a:srgbClr val="CA892F"/>
              </a:buClr>
            </a:pPr>
            <a:r>
              <a:rPr lang="nl-NL" dirty="0">
                <a:solidFill>
                  <a:srgbClr val="000000"/>
                </a:solidFill>
              </a:rPr>
              <a:t>Oefenen met de Wiki</a:t>
            </a:r>
          </a:p>
          <a:p>
            <a:pPr>
              <a:buClr>
                <a:srgbClr val="CA892F"/>
              </a:buClr>
            </a:pPr>
            <a:r>
              <a:rPr lang="nl-NL" dirty="0">
                <a:solidFill>
                  <a:srgbClr val="000000"/>
                </a:solidFill>
              </a:rPr>
              <a:t>Opdrachten bespreken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5" r="14507"/>
          <a:stretch/>
        </p:blipFill>
        <p:spPr>
          <a:xfrm>
            <a:off x="6091916" y="800349"/>
            <a:ext cx="5451627" cy="493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9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12B30-B14D-4EB1-87E2-811BC0EB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nl-NL" sz="3200"/>
              <a:t>Begeleidingsadvies Team (BAT)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996CE3-8518-4904-A91B-3C07CBAA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FF3D00"/>
              </a:buClr>
            </a:pPr>
            <a:r>
              <a:rPr lang="nl-NL" dirty="0">
                <a:solidFill>
                  <a:srgbClr val="000000"/>
                </a:solidFill>
              </a:rPr>
              <a:t>Voorstellen </a:t>
            </a:r>
            <a:r>
              <a:rPr lang="nl-NL" dirty="0" err="1">
                <a:solidFill>
                  <a:srgbClr val="000000"/>
                </a:solidFill>
              </a:rPr>
              <a:t>Batter</a:t>
            </a:r>
            <a:endParaRPr lang="nl-NL" dirty="0">
              <a:solidFill>
                <a:srgbClr val="000000"/>
              </a:solidFill>
            </a:endParaRPr>
          </a:p>
          <a:p>
            <a:pPr>
              <a:buClr>
                <a:srgbClr val="FF3D00"/>
              </a:buClr>
            </a:pPr>
            <a:r>
              <a:rPr lang="nl-NL" dirty="0">
                <a:solidFill>
                  <a:srgbClr val="000000"/>
                </a:solidFill>
              </a:rPr>
              <a:t>Waar staat het Bat voor?</a:t>
            </a:r>
          </a:p>
          <a:p>
            <a:pPr>
              <a:buClr>
                <a:srgbClr val="FF3D00"/>
              </a:buClr>
            </a:pPr>
            <a:r>
              <a:rPr lang="nl-NL" dirty="0">
                <a:solidFill>
                  <a:srgbClr val="000000"/>
                </a:solidFill>
              </a:rPr>
              <a:t>Wat kan het Bat voor jou betekenen?</a:t>
            </a:r>
          </a:p>
          <a:p>
            <a:pPr>
              <a:buClr>
                <a:srgbClr val="FF3D00"/>
              </a:buClr>
            </a:pPr>
            <a:r>
              <a:rPr lang="nl-NL" dirty="0">
                <a:solidFill>
                  <a:srgbClr val="000000"/>
                </a:solidFill>
              </a:rPr>
              <a:t>Wanneer kun je er terecht?</a:t>
            </a:r>
          </a:p>
        </p:txBody>
      </p:sp>
      <p:pic>
        <p:nvPicPr>
          <p:cNvPr id="5" name="Afbeelding 5" descr="Afbeelding met binnen, tafel, klein, oppervlak&#10;&#10;Beschrijving is gegenereerd met hoge betrouwbaarheid">
            <a:extLst>
              <a:ext uri="{FF2B5EF4-FFF2-40B4-BE49-F238E27FC236}">
                <a16:creationId xmlns:a16="http://schemas.microsoft.com/office/drawing/2014/main" id="{FD2D463F-E66B-4326-B1DB-157CA57E2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497" y="645106"/>
            <a:ext cx="4170465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nl-NL" sz="3200" dirty="0"/>
              <a:t>School en Klassenregels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26DAFE"/>
              </a:buClr>
            </a:pPr>
            <a:endParaRPr lang="nl-NL" sz="1600" dirty="0">
              <a:solidFill>
                <a:srgbClr val="000000"/>
              </a:solidFill>
            </a:endParaRPr>
          </a:p>
          <a:p>
            <a:pPr>
              <a:buClr>
                <a:srgbClr val="26DAFE"/>
              </a:buClr>
            </a:pPr>
            <a:r>
              <a:rPr lang="nl-NL" dirty="0">
                <a:solidFill>
                  <a:srgbClr val="000000"/>
                </a:solidFill>
              </a:rPr>
              <a:t>Maak in groepjes van 3 een poster met wat belangrijk is voor jullie in de klas.</a:t>
            </a:r>
          </a:p>
          <a:p>
            <a:pPr marL="0" indent="0">
              <a:buClr>
                <a:srgbClr val="26DAFE"/>
              </a:buClr>
              <a:buNone/>
            </a:pPr>
            <a:endParaRPr lang="nl-NL" dirty="0">
              <a:solidFill>
                <a:srgbClr val="000000"/>
              </a:solidFill>
            </a:endParaRPr>
          </a:p>
          <a:p>
            <a:pPr>
              <a:buClr>
                <a:srgbClr val="26DAFE"/>
              </a:buClr>
            </a:pPr>
            <a:r>
              <a:rPr lang="nl-NL" dirty="0">
                <a:solidFill>
                  <a:srgbClr val="000000"/>
                </a:solidFill>
              </a:rPr>
              <a:t>Bedenk ook wat er moet gebeuren als iemand zich hier niet aan houdt.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916" y="2049178"/>
            <a:ext cx="5451627" cy="243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8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nl-NL" sz="3200"/>
              <a:t>Presenteren Posters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Presenteer kort welke regels jullie hebben bedacht.</a:t>
            </a:r>
          </a:p>
          <a:p>
            <a:endParaRPr lang="nl-NL" dirty="0">
              <a:solidFill>
                <a:srgbClr val="00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Bespreken van klassenregels. </a:t>
            </a:r>
          </a:p>
          <a:p>
            <a:endParaRPr lang="nl-NL" dirty="0">
              <a:solidFill>
                <a:srgbClr val="00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Elkaar hieraan houden.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56" y="645106"/>
            <a:ext cx="5247747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8609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BCB85B8D1614286DC6B7B1DA2CF9E" ma:contentTypeVersion="8" ma:contentTypeDescription="Een nieuw document maken." ma:contentTypeScope="" ma:versionID="96bf84ab5a6824392a1650640f1845f9">
  <xsd:schema xmlns:xsd="http://www.w3.org/2001/XMLSchema" xmlns:xs="http://www.w3.org/2001/XMLSchema" xmlns:p="http://schemas.microsoft.com/office/2006/metadata/properties" xmlns:ns2="bf385a6f-3a74-47d8-a834-7fe92f75f03b" xmlns:ns3="9c86e04f-89d3-4842-bf6b-65d36f52c296" targetNamespace="http://schemas.microsoft.com/office/2006/metadata/properties" ma:root="true" ma:fieldsID="558b86f96c83b33237c20888c92f41dc" ns2:_="" ns3:_="">
    <xsd:import namespace="bf385a6f-3a74-47d8-a834-7fe92f75f03b"/>
    <xsd:import namespace="9c86e04f-89d3-4842-bf6b-65d36f52c2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5a6f-3a74-47d8-a834-7fe92f75f0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6e04f-89d3-4842-bf6b-65d36f52c2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86C60B-DE20-456C-99DD-F42F1385A8E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bf385a6f-3a74-47d8-a834-7fe92f75f03b"/>
    <ds:schemaRef ds:uri="9c86e04f-89d3-4842-bf6b-65d36f52c29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1ECBB-0BBD-44FF-9D5B-27AAD29078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C4F9FA-CF5A-4098-AC9F-54CD2E34E1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385a6f-3a74-47d8-a834-7fe92f75f03b"/>
    <ds:schemaRef ds:uri="9c86e04f-89d3-4842-bf6b-65d36f52c2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1200</TotalTime>
  <Words>104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Introductieweek</vt:lpstr>
      <vt:lpstr>Vandaag</vt:lpstr>
      <vt:lpstr>Wiki</vt:lpstr>
      <vt:lpstr>Begeleidingsadvies Team (BAT)</vt:lpstr>
      <vt:lpstr>School en Klassenregels</vt:lpstr>
      <vt:lpstr>Presenteren Posters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Introductieweek</dc:title>
  <dc:creator>Jente van der Mei</dc:creator>
  <cp:lastModifiedBy>Ciska Plas - Waarsing</cp:lastModifiedBy>
  <cp:revision>112</cp:revision>
  <dcterms:created xsi:type="dcterms:W3CDTF">2017-07-17T11:45:48Z</dcterms:created>
  <dcterms:modified xsi:type="dcterms:W3CDTF">2019-08-28T10:42:39Z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0x010100001BCB85B8D1614286DC6B7B1DA2CF9E</vt:lpwstr>
  </property>
</Properties>
</file>