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9" r:id="rId8"/>
    <p:sldId id="260" r:id="rId9"/>
    <p:sldId id="263" r:id="rId10"/>
    <p:sldId id="268" r:id="rId11"/>
    <p:sldId id="264" r:id="rId12"/>
    <p:sldId id="270"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9"/>
            <p14:sldId id="260"/>
            <p14:sldId id="263"/>
            <p14:sldId id="268"/>
            <p14:sldId id="264"/>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196573-AB39-423B-A2C1-3D41E6B9899D}" v="13" dt="2021-07-22T13:26:42.60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96B4FD4F-EED9-4054-A8CE-4AE315E2CA84}"/>
    <pc:docChg chg="addSld modSld">
      <pc:chgData name="Marieke Drabbe" userId="b9b1a049-6b87-453c-9d4e-1b3ea0ffd634" providerId="ADAL" clId="{96B4FD4F-EED9-4054-A8CE-4AE315E2CA84}" dt="2020-07-02T14:28:30.772" v="2"/>
      <pc:docMkLst>
        <pc:docMk/>
      </pc:docMkLst>
      <pc:sldChg chg="modSp mod">
        <pc:chgData name="Marieke Drabbe" userId="b9b1a049-6b87-453c-9d4e-1b3ea0ffd634" providerId="ADAL" clId="{96B4FD4F-EED9-4054-A8CE-4AE315E2CA84}" dt="2020-07-02T14:11:08.636" v="1" actId="1076"/>
        <pc:sldMkLst>
          <pc:docMk/>
          <pc:sldMk cId="83892022" sldId="260"/>
        </pc:sldMkLst>
        <pc:spChg chg="mod">
          <ac:chgData name="Marieke Drabbe" userId="b9b1a049-6b87-453c-9d4e-1b3ea0ffd634" providerId="ADAL" clId="{96B4FD4F-EED9-4054-A8CE-4AE315E2CA84}" dt="2020-07-02T14:11:06.431" v="0"/>
          <ac:spMkLst>
            <pc:docMk/>
            <pc:sldMk cId="83892022" sldId="260"/>
            <ac:spMk id="10" creationId="{00000000-0000-0000-0000-000000000000}"/>
          </ac:spMkLst>
        </pc:spChg>
        <pc:picChg chg="mod">
          <ac:chgData name="Marieke Drabbe" userId="b9b1a049-6b87-453c-9d4e-1b3ea0ffd634" providerId="ADAL" clId="{96B4FD4F-EED9-4054-A8CE-4AE315E2CA84}" dt="2020-07-02T14:11:08.636" v="1" actId="1076"/>
          <ac:picMkLst>
            <pc:docMk/>
            <pc:sldMk cId="83892022" sldId="260"/>
            <ac:picMk id="14" creationId="{00000000-0000-0000-0000-000000000000}"/>
          </ac:picMkLst>
        </pc:picChg>
      </pc:sldChg>
      <pc:sldChg chg="add">
        <pc:chgData name="Marieke Drabbe" userId="b9b1a049-6b87-453c-9d4e-1b3ea0ffd634" providerId="ADAL" clId="{96B4FD4F-EED9-4054-A8CE-4AE315E2CA84}" dt="2020-07-02T14:28:30.772" v="2"/>
        <pc:sldMkLst>
          <pc:docMk/>
          <pc:sldMk cId="2429038155" sldId="268"/>
        </pc:sldMkLst>
      </pc:sldChg>
    </pc:docChg>
  </pc:docChgLst>
  <pc:docChgLst>
    <pc:chgData name="Marieke Drabbe" userId="S::m.drabbe@helicon.nl::b9b1a049-6b87-453c-9d4e-1b3ea0ffd634" providerId="AD" clId="Web-{4CBB0192-CFD5-4DC2-9B66-781C428BC1BD}"/>
    <pc:docChg chg="modSld">
      <pc:chgData name="Marieke Drabbe" userId="S::m.drabbe@helicon.nl::b9b1a049-6b87-453c-9d4e-1b3ea0ffd634" providerId="AD" clId="Web-{4CBB0192-CFD5-4DC2-9B66-781C428BC1BD}" dt="2019-05-16T10:08:28.909" v="43" actId="20577"/>
      <pc:docMkLst>
        <pc:docMk/>
      </pc:docMkLst>
      <pc:sldChg chg="modSp">
        <pc:chgData name="Marieke Drabbe" userId="S::m.drabbe@helicon.nl::b9b1a049-6b87-453c-9d4e-1b3ea0ffd634" providerId="AD" clId="Web-{4CBB0192-CFD5-4DC2-9B66-781C428BC1BD}" dt="2019-05-16T10:08:18.815" v="30" actId="20577"/>
        <pc:sldMkLst>
          <pc:docMk/>
          <pc:sldMk cId="83892022" sldId="260"/>
        </pc:sldMkLst>
        <pc:spChg chg="mod">
          <ac:chgData name="Marieke Drabbe" userId="S::m.drabbe@helicon.nl::b9b1a049-6b87-453c-9d4e-1b3ea0ffd634" providerId="AD" clId="Web-{4CBB0192-CFD5-4DC2-9B66-781C428BC1BD}" dt="2019-05-16T10:08:08.971" v="23" actId="14100"/>
          <ac:spMkLst>
            <pc:docMk/>
            <pc:sldMk cId="83892022" sldId="260"/>
            <ac:spMk id="10" creationId="{00000000-0000-0000-0000-000000000000}"/>
          </ac:spMkLst>
        </pc:spChg>
        <pc:spChg chg="mod">
          <ac:chgData name="Marieke Drabbe" userId="S::m.drabbe@helicon.nl::b9b1a049-6b87-453c-9d4e-1b3ea0ffd634" providerId="AD" clId="Web-{4CBB0192-CFD5-4DC2-9B66-781C428BC1BD}" dt="2019-05-16T10:08:18.815" v="30" actId="20577"/>
          <ac:spMkLst>
            <pc:docMk/>
            <pc:sldMk cId="83892022" sldId="260"/>
            <ac:spMk id="12" creationId="{00000000-0000-0000-0000-000000000000}"/>
          </ac:spMkLst>
        </pc:spChg>
      </pc:sldChg>
      <pc:sldChg chg="modSp">
        <pc:chgData name="Marieke Drabbe" userId="S::m.drabbe@helicon.nl::b9b1a049-6b87-453c-9d4e-1b3ea0ffd634" providerId="AD" clId="Web-{4CBB0192-CFD5-4DC2-9B66-781C428BC1BD}" dt="2019-05-16T10:08:24.409" v="36" actId="20577"/>
        <pc:sldMkLst>
          <pc:docMk/>
          <pc:sldMk cId="1752962136" sldId="263"/>
        </pc:sldMkLst>
        <pc:spChg chg="mod">
          <ac:chgData name="Marieke Drabbe" userId="S::m.drabbe@helicon.nl::b9b1a049-6b87-453c-9d4e-1b3ea0ffd634" providerId="AD" clId="Web-{4CBB0192-CFD5-4DC2-9B66-781C428BC1BD}" dt="2019-05-16T10:08:24.409" v="36" actId="20577"/>
          <ac:spMkLst>
            <pc:docMk/>
            <pc:sldMk cId="1752962136" sldId="263"/>
            <ac:spMk id="8" creationId="{00000000-0000-0000-0000-000000000000}"/>
          </ac:spMkLst>
        </pc:spChg>
      </pc:sldChg>
      <pc:sldChg chg="modSp">
        <pc:chgData name="Marieke Drabbe" userId="S::m.drabbe@helicon.nl::b9b1a049-6b87-453c-9d4e-1b3ea0ffd634" providerId="AD" clId="Web-{4CBB0192-CFD5-4DC2-9B66-781C428BC1BD}" dt="2019-05-16T10:08:28.909" v="42" actId="20577"/>
        <pc:sldMkLst>
          <pc:docMk/>
          <pc:sldMk cId="2446642812" sldId="264"/>
        </pc:sldMkLst>
        <pc:spChg chg="mod">
          <ac:chgData name="Marieke Drabbe" userId="S::m.drabbe@helicon.nl::b9b1a049-6b87-453c-9d4e-1b3ea0ffd634" providerId="AD" clId="Web-{4CBB0192-CFD5-4DC2-9B66-781C428BC1BD}" dt="2019-05-16T10:08:28.909" v="42" actId="20577"/>
          <ac:spMkLst>
            <pc:docMk/>
            <pc:sldMk cId="2446642812" sldId="264"/>
            <ac:spMk id="8" creationId="{00000000-0000-0000-0000-000000000000}"/>
          </ac:spMkLst>
        </pc:spChg>
      </pc:sldChg>
      <pc:sldChg chg="modSp">
        <pc:chgData name="Marieke Drabbe" userId="S::m.drabbe@helicon.nl::b9b1a049-6b87-453c-9d4e-1b3ea0ffd634" providerId="AD" clId="Web-{4CBB0192-CFD5-4DC2-9B66-781C428BC1BD}" dt="2019-05-16T10:07:49.534" v="2" actId="20577"/>
        <pc:sldMkLst>
          <pc:docMk/>
          <pc:sldMk cId="2052387474" sldId="265"/>
        </pc:sldMkLst>
        <pc:spChg chg="mod">
          <ac:chgData name="Marieke Drabbe" userId="S::m.drabbe@helicon.nl::b9b1a049-6b87-453c-9d4e-1b3ea0ffd634" providerId="AD" clId="Web-{4CBB0192-CFD5-4DC2-9B66-781C428BC1BD}" dt="2019-05-16T10:07:49.534" v="2" actId="20577"/>
          <ac:spMkLst>
            <pc:docMk/>
            <pc:sldMk cId="2052387474" sldId="265"/>
            <ac:spMk id="17" creationId="{00000000-0000-0000-0000-000000000000}"/>
          </ac:spMkLst>
        </pc:spChg>
      </pc:sldChg>
    </pc:docChg>
  </pc:docChgLst>
  <pc:docChgLst>
    <pc:chgData name="Marieke Drabbe" userId="b9b1a049-6b87-453c-9d4e-1b3ea0ffd634" providerId="ADAL" clId="{E3196573-AB39-423B-A2C1-3D41E6B9899D}"/>
    <pc:docChg chg="custSel addSld modSld sldOrd modSection">
      <pc:chgData name="Marieke Drabbe" userId="b9b1a049-6b87-453c-9d4e-1b3ea0ffd634" providerId="ADAL" clId="{E3196573-AB39-423B-A2C1-3D41E6B9899D}" dt="2021-07-22T13:26:42.605" v="104"/>
      <pc:docMkLst>
        <pc:docMk/>
      </pc:docMkLst>
      <pc:sldChg chg="addSp delSp modSp mod">
        <pc:chgData name="Marieke Drabbe" userId="b9b1a049-6b87-453c-9d4e-1b3ea0ffd634" providerId="ADAL" clId="{E3196573-AB39-423B-A2C1-3D41E6B9899D}" dt="2021-07-15T15:02:22.546" v="31" actId="1076"/>
        <pc:sldMkLst>
          <pc:docMk/>
          <pc:sldMk cId="3491648649" sldId="257"/>
        </pc:sldMkLst>
        <pc:spChg chg="add del mod">
          <ac:chgData name="Marieke Drabbe" userId="b9b1a049-6b87-453c-9d4e-1b3ea0ffd634" providerId="ADAL" clId="{E3196573-AB39-423B-A2C1-3D41E6B9899D}" dt="2021-07-15T15:01:10.027" v="4" actId="478"/>
          <ac:spMkLst>
            <pc:docMk/>
            <pc:sldMk cId="3491648649" sldId="257"/>
            <ac:spMk id="4" creationId="{AC08D429-E1CF-4754-89AE-785A63512B8C}"/>
          </ac:spMkLst>
        </pc:spChg>
        <pc:spChg chg="mod">
          <ac:chgData name="Marieke Drabbe" userId="b9b1a049-6b87-453c-9d4e-1b3ea0ffd634" providerId="ADAL" clId="{E3196573-AB39-423B-A2C1-3D41E6B9899D}" dt="2021-07-15T15:02:09.338" v="27" actId="208"/>
          <ac:spMkLst>
            <pc:docMk/>
            <pc:sldMk cId="3491648649" sldId="257"/>
            <ac:spMk id="8" creationId="{00000000-0000-0000-0000-000000000000}"/>
          </ac:spMkLst>
        </pc:spChg>
        <pc:spChg chg="mod">
          <ac:chgData name="Marieke Drabbe" userId="b9b1a049-6b87-453c-9d4e-1b3ea0ffd634" providerId="ADAL" clId="{E3196573-AB39-423B-A2C1-3D41E6B9899D}" dt="2021-07-15T15:02:12.070" v="29" actId="208"/>
          <ac:spMkLst>
            <pc:docMk/>
            <pc:sldMk cId="3491648649" sldId="257"/>
            <ac:spMk id="9" creationId="{00000000-0000-0000-0000-000000000000}"/>
          </ac:spMkLst>
        </pc:spChg>
        <pc:spChg chg="mod">
          <ac:chgData name="Marieke Drabbe" userId="b9b1a049-6b87-453c-9d4e-1b3ea0ffd634" providerId="ADAL" clId="{E3196573-AB39-423B-A2C1-3D41E6B9899D}" dt="2021-07-15T15:02:22.546" v="31" actId="1076"/>
          <ac:spMkLst>
            <pc:docMk/>
            <pc:sldMk cId="3491648649" sldId="257"/>
            <ac:spMk id="17" creationId="{00000000-0000-0000-0000-000000000000}"/>
          </ac:spMkLst>
        </pc:spChg>
        <pc:spChg chg="mod">
          <ac:chgData name="Marieke Drabbe" userId="b9b1a049-6b87-453c-9d4e-1b3ea0ffd634" providerId="ADAL" clId="{E3196573-AB39-423B-A2C1-3D41E6B9899D}" dt="2021-07-15T15:02:06.625" v="25" actId="404"/>
          <ac:spMkLst>
            <pc:docMk/>
            <pc:sldMk cId="3491648649" sldId="257"/>
            <ac:spMk id="10242" creationId="{00000000-0000-0000-0000-000000000000}"/>
          </ac:spMkLst>
        </pc:spChg>
        <pc:picChg chg="add del mod">
          <ac:chgData name="Marieke Drabbe" userId="b9b1a049-6b87-453c-9d4e-1b3ea0ffd634" providerId="ADAL" clId="{E3196573-AB39-423B-A2C1-3D41E6B9899D}" dt="2021-07-15T15:01:06.274" v="2" actId="478"/>
          <ac:picMkLst>
            <pc:docMk/>
            <pc:sldMk cId="3491648649" sldId="257"/>
            <ac:picMk id="13" creationId="{9DAFEDF4-80AC-4109-9C11-0D7646DF6FAA}"/>
          </ac:picMkLst>
        </pc:picChg>
        <pc:picChg chg="add mod">
          <ac:chgData name="Marieke Drabbe" userId="b9b1a049-6b87-453c-9d4e-1b3ea0ffd634" providerId="ADAL" clId="{E3196573-AB39-423B-A2C1-3D41E6B9899D}" dt="2021-07-15T15:01:27.055" v="5"/>
          <ac:picMkLst>
            <pc:docMk/>
            <pc:sldMk cId="3491648649" sldId="257"/>
            <ac:picMk id="14" creationId="{1F2670BD-D1C0-4955-B63E-A27588514781}"/>
          </ac:picMkLst>
        </pc:picChg>
        <pc:picChg chg="del">
          <ac:chgData name="Marieke Drabbe" userId="b9b1a049-6b87-453c-9d4e-1b3ea0ffd634" providerId="ADAL" clId="{E3196573-AB39-423B-A2C1-3D41E6B9899D}" dt="2021-07-15T15:01:04.365" v="0" actId="478"/>
          <ac:picMkLst>
            <pc:docMk/>
            <pc:sldMk cId="3491648649" sldId="257"/>
            <ac:picMk id="10243" creationId="{00000000-0000-0000-0000-000000000000}"/>
          </ac:picMkLst>
        </pc:picChg>
      </pc:sldChg>
      <pc:sldChg chg="addSp delSp modSp mod">
        <pc:chgData name="Marieke Drabbe" userId="b9b1a049-6b87-453c-9d4e-1b3ea0ffd634" providerId="ADAL" clId="{E3196573-AB39-423B-A2C1-3D41E6B9899D}" dt="2021-07-15T15:03:17.729" v="52" actId="1076"/>
        <pc:sldMkLst>
          <pc:docMk/>
          <pc:sldMk cId="2898902124" sldId="259"/>
        </pc:sldMkLst>
        <pc:spChg chg="add del mod">
          <ac:chgData name="Marieke Drabbe" userId="b9b1a049-6b87-453c-9d4e-1b3ea0ffd634" providerId="ADAL" clId="{E3196573-AB39-423B-A2C1-3D41E6B9899D}" dt="2021-07-15T15:02:56.738" v="43" actId="478"/>
          <ac:spMkLst>
            <pc:docMk/>
            <pc:sldMk cId="2898902124" sldId="259"/>
            <ac:spMk id="4" creationId="{D21857BA-C3DD-4EC2-B007-400C6C24DEF1}"/>
          </ac:spMkLst>
        </pc:spChg>
        <pc:spChg chg="mod">
          <ac:chgData name="Marieke Drabbe" userId="b9b1a049-6b87-453c-9d4e-1b3ea0ffd634" providerId="ADAL" clId="{E3196573-AB39-423B-A2C1-3D41E6B9899D}" dt="2021-07-15T15:03:05.549" v="47" actId="208"/>
          <ac:spMkLst>
            <pc:docMk/>
            <pc:sldMk cId="2898902124" sldId="259"/>
            <ac:spMk id="8" creationId="{00000000-0000-0000-0000-000000000000}"/>
          </ac:spMkLst>
        </pc:spChg>
        <pc:spChg chg="mod">
          <ac:chgData name="Marieke Drabbe" userId="b9b1a049-6b87-453c-9d4e-1b3ea0ffd634" providerId="ADAL" clId="{E3196573-AB39-423B-A2C1-3D41E6B9899D}" dt="2021-07-15T15:03:10.168" v="50" actId="1076"/>
          <ac:spMkLst>
            <pc:docMk/>
            <pc:sldMk cId="2898902124" sldId="259"/>
            <ac:spMk id="9" creationId="{00000000-0000-0000-0000-000000000000}"/>
          </ac:spMkLst>
        </pc:spChg>
        <pc:spChg chg="mod">
          <ac:chgData name="Marieke Drabbe" userId="b9b1a049-6b87-453c-9d4e-1b3ea0ffd634" providerId="ADAL" clId="{E3196573-AB39-423B-A2C1-3D41E6B9899D}" dt="2021-07-15T15:03:02.612" v="45" actId="404"/>
          <ac:spMkLst>
            <pc:docMk/>
            <pc:sldMk cId="2898902124" sldId="259"/>
            <ac:spMk id="11" creationId="{00000000-0000-0000-0000-000000000000}"/>
          </ac:spMkLst>
        </pc:spChg>
        <pc:spChg chg="mod">
          <ac:chgData name="Marieke Drabbe" userId="b9b1a049-6b87-453c-9d4e-1b3ea0ffd634" providerId="ADAL" clId="{E3196573-AB39-423B-A2C1-3D41E6B9899D}" dt="2021-07-15T15:03:17.729" v="52" actId="1076"/>
          <ac:spMkLst>
            <pc:docMk/>
            <pc:sldMk cId="2898902124" sldId="259"/>
            <ac:spMk id="12" creationId="{00000000-0000-0000-0000-000000000000}"/>
          </ac:spMkLst>
        </pc:spChg>
        <pc:picChg chg="add mod">
          <ac:chgData name="Marieke Drabbe" userId="b9b1a049-6b87-453c-9d4e-1b3ea0ffd634" providerId="ADAL" clId="{E3196573-AB39-423B-A2C1-3D41E6B9899D}" dt="2021-07-15T15:01:35.029" v="10"/>
          <ac:picMkLst>
            <pc:docMk/>
            <pc:sldMk cId="2898902124" sldId="259"/>
            <ac:picMk id="13" creationId="{E6E7235B-BA12-4AF3-BB22-D4629F2F49B2}"/>
          </ac:picMkLst>
        </pc:picChg>
        <pc:picChg chg="del">
          <ac:chgData name="Marieke Drabbe" userId="b9b1a049-6b87-453c-9d4e-1b3ea0ffd634" providerId="ADAL" clId="{E3196573-AB39-423B-A2C1-3D41E6B9899D}" dt="2021-07-15T15:01:34.713" v="9" actId="478"/>
          <ac:picMkLst>
            <pc:docMk/>
            <pc:sldMk cId="2898902124" sldId="259"/>
            <ac:picMk id="10243" creationId="{00000000-0000-0000-0000-000000000000}"/>
          </ac:picMkLst>
        </pc:picChg>
      </pc:sldChg>
      <pc:sldChg chg="addSp delSp modSp mod">
        <pc:chgData name="Marieke Drabbe" userId="b9b1a049-6b87-453c-9d4e-1b3ea0ffd634" providerId="ADAL" clId="{E3196573-AB39-423B-A2C1-3D41E6B9899D}" dt="2021-07-15T15:03:38.847" v="62" actId="2711"/>
        <pc:sldMkLst>
          <pc:docMk/>
          <pc:sldMk cId="83892022" sldId="260"/>
        </pc:sldMkLst>
        <pc:spChg chg="add del mod">
          <ac:chgData name="Marieke Drabbe" userId="b9b1a049-6b87-453c-9d4e-1b3ea0ffd634" providerId="ADAL" clId="{E3196573-AB39-423B-A2C1-3D41E6B9899D}" dt="2021-07-15T15:03:21.736" v="53" actId="478"/>
          <ac:spMkLst>
            <pc:docMk/>
            <pc:sldMk cId="83892022" sldId="260"/>
            <ac:spMk id="3" creationId="{676D180D-18E9-4840-A2EA-AF96C04A97B3}"/>
          </ac:spMkLst>
        </pc:spChg>
        <pc:spChg chg="mod">
          <ac:chgData name="Marieke Drabbe" userId="b9b1a049-6b87-453c-9d4e-1b3ea0ffd634" providerId="ADAL" clId="{E3196573-AB39-423B-A2C1-3D41E6B9899D}" dt="2021-07-15T15:03:30.086" v="58" actId="207"/>
          <ac:spMkLst>
            <pc:docMk/>
            <pc:sldMk cId="83892022" sldId="260"/>
            <ac:spMk id="8" creationId="{00000000-0000-0000-0000-000000000000}"/>
          </ac:spMkLst>
        </pc:spChg>
        <pc:spChg chg="mod">
          <ac:chgData name="Marieke Drabbe" userId="b9b1a049-6b87-453c-9d4e-1b3ea0ffd634" providerId="ADAL" clId="{E3196573-AB39-423B-A2C1-3D41E6B9899D}" dt="2021-07-15T15:03:32.196" v="60" actId="208"/>
          <ac:spMkLst>
            <pc:docMk/>
            <pc:sldMk cId="83892022" sldId="260"/>
            <ac:spMk id="9" creationId="{00000000-0000-0000-0000-000000000000}"/>
          </ac:spMkLst>
        </pc:spChg>
        <pc:spChg chg="mod">
          <ac:chgData name="Marieke Drabbe" userId="b9b1a049-6b87-453c-9d4e-1b3ea0ffd634" providerId="ADAL" clId="{E3196573-AB39-423B-A2C1-3D41E6B9899D}" dt="2021-07-15T15:03:26.548" v="55" actId="404"/>
          <ac:spMkLst>
            <pc:docMk/>
            <pc:sldMk cId="83892022" sldId="260"/>
            <ac:spMk id="11" creationId="{00000000-0000-0000-0000-000000000000}"/>
          </ac:spMkLst>
        </pc:spChg>
        <pc:spChg chg="mod">
          <ac:chgData name="Marieke Drabbe" userId="b9b1a049-6b87-453c-9d4e-1b3ea0ffd634" providerId="ADAL" clId="{E3196573-AB39-423B-A2C1-3D41E6B9899D}" dt="2021-07-15T15:03:38.847" v="62" actId="2711"/>
          <ac:spMkLst>
            <pc:docMk/>
            <pc:sldMk cId="83892022" sldId="260"/>
            <ac:spMk id="12" creationId="{00000000-0000-0000-0000-000000000000}"/>
          </ac:spMkLst>
        </pc:spChg>
        <pc:picChg chg="add mod">
          <ac:chgData name="Marieke Drabbe" userId="b9b1a049-6b87-453c-9d4e-1b3ea0ffd634" providerId="ADAL" clId="{E3196573-AB39-423B-A2C1-3D41E6B9899D}" dt="2021-07-15T15:01:37.906" v="12"/>
          <ac:picMkLst>
            <pc:docMk/>
            <pc:sldMk cId="83892022" sldId="260"/>
            <ac:picMk id="15" creationId="{5F1CB521-0469-42BE-8931-51F03062B8ED}"/>
          </ac:picMkLst>
        </pc:picChg>
        <pc:picChg chg="del">
          <ac:chgData name="Marieke Drabbe" userId="b9b1a049-6b87-453c-9d4e-1b3ea0ffd634" providerId="ADAL" clId="{E3196573-AB39-423B-A2C1-3D41E6B9899D}" dt="2021-07-15T15:01:37.555" v="11" actId="478"/>
          <ac:picMkLst>
            <pc:docMk/>
            <pc:sldMk cId="83892022" sldId="260"/>
            <ac:picMk id="10243" creationId="{00000000-0000-0000-0000-000000000000}"/>
          </ac:picMkLst>
        </pc:picChg>
      </pc:sldChg>
      <pc:sldChg chg="addSp delSp modSp mod">
        <pc:chgData name="Marieke Drabbe" userId="b9b1a049-6b87-453c-9d4e-1b3ea0ffd634" providerId="ADAL" clId="{E3196573-AB39-423B-A2C1-3D41E6B9899D}" dt="2021-07-15T15:04:04.587" v="74" actId="1076"/>
        <pc:sldMkLst>
          <pc:docMk/>
          <pc:sldMk cId="1752962136" sldId="263"/>
        </pc:sldMkLst>
        <pc:spChg chg="mod">
          <ac:chgData name="Marieke Drabbe" userId="b9b1a049-6b87-453c-9d4e-1b3ea0ffd634" providerId="ADAL" clId="{E3196573-AB39-423B-A2C1-3D41E6B9899D}" dt="2021-07-15T15:03:44.488" v="64" actId="208"/>
          <ac:spMkLst>
            <pc:docMk/>
            <pc:sldMk cId="1752962136" sldId="263"/>
            <ac:spMk id="6" creationId="{00000000-0000-0000-0000-000000000000}"/>
          </ac:spMkLst>
        </pc:spChg>
        <pc:spChg chg="mod">
          <ac:chgData name="Marieke Drabbe" userId="b9b1a049-6b87-453c-9d4e-1b3ea0ffd634" providerId="ADAL" clId="{E3196573-AB39-423B-A2C1-3D41E6B9899D}" dt="2021-07-15T15:03:46.338" v="66" actId="208"/>
          <ac:spMkLst>
            <pc:docMk/>
            <pc:sldMk cId="1752962136" sldId="263"/>
            <ac:spMk id="7" creationId="{00000000-0000-0000-0000-000000000000}"/>
          </ac:spMkLst>
        </pc:spChg>
        <pc:spChg chg="mod">
          <ac:chgData name="Marieke Drabbe" userId="b9b1a049-6b87-453c-9d4e-1b3ea0ffd634" providerId="ADAL" clId="{E3196573-AB39-423B-A2C1-3D41E6B9899D}" dt="2021-07-15T15:03:57.940" v="72" actId="2711"/>
          <ac:spMkLst>
            <pc:docMk/>
            <pc:sldMk cId="1752962136" sldId="263"/>
            <ac:spMk id="8" creationId="{00000000-0000-0000-0000-000000000000}"/>
          </ac:spMkLst>
        </pc:spChg>
        <pc:spChg chg="mod">
          <ac:chgData name="Marieke Drabbe" userId="b9b1a049-6b87-453c-9d4e-1b3ea0ffd634" providerId="ADAL" clId="{E3196573-AB39-423B-A2C1-3D41E6B9899D}" dt="2021-07-15T15:03:54.450" v="70" actId="1076"/>
          <ac:spMkLst>
            <pc:docMk/>
            <pc:sldMk cId="1752962136" sldId="263"/>
            <ac:spMk id="11" creationId="{00000000-0000-0000-0000-000000000000}"/>
          </ac:spMkLst>
        </pc:spChg>
        <pc:spChg chg="mod">
          <ac:chgData name="Marieke Drabbe" userId="b9b1a049-6b87-453c-9d4e-1b3ea0ffd634" providerId="ADAL" clId="{E3196573-AB39-423B-A2C1-3D41E6B9899D}" dt="2021-07-15T15:04:04.587" v="74" actId="1076"/>
          <ac:spMkLst>
            <pc:docMk/>
            <pc:sldMk cId="1752962136" sldId="263"/>
            <ac:spMk id="13" creationId="{00000000-0000-0000-0000-000000000000}"/>
          </ac:spMkLst>
        </pc:spChg>
        <pc:picChg chg="del">
          <ac:chgData name="Marieke Drabbe" userId="b9b1a049-6b87-453c-9d4e-1b3ea0ffd634" providerId="ADAL" clId="{E3196573-AB39-423B-A2C1-3D41E6B9899D}" dt="2021-07-15T15:01:40.429" v="13" actId="478"/>
          <ac:picMkLst>
            <pc:docMk/>
            <pc:sldMk cId="1752962136" sldId="263"/>
            <ac:picMk id="2" creationId="{00000000-0000-0000-0000-000000000000}"/>
          </ac:picMkLst>
        </pc:picChg>
        <pc:picChg chg="add mod">
          <ac:chgData name="Marieke Drabbe" userId="b9b1a049-6b87-453c-9d4e-1b3ea0ffd634" providerId="ADAL" clId="{E3196573-AB39-423B-A2C1-3D41E6B9899D}" dt="2021-07-15T15:01:40.714" v="14"/>
          <ac:picMkLst>
            <pc:docMk/>
            <pc:sldMk cId="1752962136" sldId="263"/>
            <ac:picMk id="14" creationId="{BC46FB40-0D00-4D5E-9178-CC1D2422F640}"/>
          </ac:picMkLst>
        </pc:picChg>
      </pc:sldChg>
      <pc:sldChg chg="addSp modSp mod">
        <pc:chgData name="Marieke Drabbe" userId="b9b1a049-6b87-453c-9d4e-1b3ea0ffd634" providerId="ADAL" clId="{E3196573-AB39-423B-A2C1-3D41E6B9899D}" dt="2021-07-15T15:04:45.976" v="90" actId="20577"/>
        <pc:sldMkLst>
          <pc:docMk/>
          <pc:sldMk cId="2446642812" sldId="264"/>
        </pc:sldMkLst>
        <pc:spChg chg="mod">
          <ac:chgData name="Marieke Drabbe" userId="b9b1a049-6b87-453c-9d4e-1b3ea0ffd634" providerId="ADAL" clId="{E3196573-AB39-423B-A2C1-3D41E6B9899D}" dt="2021-07-15T15:04:27.994" v="82" actId="208"/>
          <ac:spMkLst>
            <pc:docMk/>
            <pc:sldMk cId="2446642812" sldId="264"/>
            <ac:spMk id="6" creationId="{00000000-0000-0000-0000-000000000000}"/>
          </ac:spMkLst>
        </pc:spChg>
        <pc:spChg chg="mod">
          <ac:chgData name="Marieke Drabbe" userId="b9b1a049-6b87-453c-9d4e-1b3ea0ffd634" providerId="ADAL" clId="{E3196573-AB39-423B-A2C1-3D41E6B9899D}" dt="2021-07-15T15:04:30.070" v="84" actId="208"/>
          <ac:spMkLst>
            <pc:docMk/>
            <pc:sldMk cId="2446642812" sldId="264"/>
            <ac:spMk id="7" creationId="{00000000-0000-0000-0000-000000000000}"/>
          </ac:spMkLst>
        </pc:spChg>
        <pc:spChg chg="mod">
          <ac:chgData name="Marieke Drabbe" userId="b9b1a049-6b87-453c-9d4e-1b3ea0ffd634" providerId="ADAL" clId="{E3196573-AB39-423B-A2C1-3D41E6B9899D}" dt="2021-07-15T15:04:45.976" v="90" actId="20577"/>
          <ac:spMkLst>
            <pc:docMk/>
            <pc:sldMk cId="2446642812" sldId="264"/>
            <ac:spMk id="8" creationId="{00000000-0000-0000-0000-000000000000}"/>
          </ac:spMkLst>
        </pc:spChg>
        <pc:spChg chg="mod">
          <ac:chgData name="Marieke Drabbe" userId="b9b1a049-6b87-453c-9d4e-1b3ea0ffd634" providerId="ADAL" clId="{E3196573-AB39-423B-A2C1-3D41E6B9899D}" dt="2021-07-15T15:04:38.761" v="86" actId="1076"/>
          <ac:spMkLst>
            <pc:docMk/>
            <pc:sldMk cId="2446642812" sldId="264"/>
            <ac:spMk id="11" creationId="{00000000-0000-0000-0000-000000000000}"/>
          </ac:spMkLst>
        </pc:spChg>
        <pc:spChg chg="mod">
          <ac:chgData name="Marieke Drabbe" userId="b9b1a049-6b87-453c-9d4e-1b3ea0ffd634" providerId="ADAL" clId="{E3196573-AB39-423B-A2C1-3D41E6B9899D}" dt="2021-07-15T15:04:23.695" v="80" actId="404"/>
          <ac:spMkLst>
            <pc:docMk/>
            <pc:sldMk cId="2446642812" sldId="264"/>
            <ac:spMk id="13" creationId="{00000000-0000-0000-0000-000000000000}"/>
          </ac:spMkLst>
        </pc:spChg>
        <pc:picChg chg="add mod">
          <ac:chgData name="Marieke Drabbe" userId="b9b1a049-6b87-453c-9d4e-1b3ea0ffd634" providerId="ADAL" clId="{E3196573-AB39-423B-A2C1-3D41E6B9899D}" dt="2021-07-15T15:01:44.887" v="16"/>
          <ac:picMkLst>
            <pc:docMk/>
            <pc:sldMk cId="2446642812" sldId="264"/>
            <ac:picMk id="10" creationId="{3C05B4D2-6D0B-4AE3-99D3-475303136439}"/>
          </ac:picMkLst>
        </pc:picChg>
      </pc:sldChg>
      <pc:sldChg chg="addSp delSp modSp mod">
        <pc:chgData name="Marieke Drabbe" userId="b9b1a049-6b87-453c-9d4e-1b3ea0ffd634" providerId="ADAL" clId="{E3196573-AB39-423B-A2C1-3D41E6B9899D}" dt="2021-07-15T15:04:54.983" v="92" actId="20577"/>
        <pc:sldMkLst>
          <pc:docMk/>
          <pc:sldMk cId="2052387474" sldId="265"/>
        </pc:sldMkLst>
        <pc:spChg chg="add del mod">
          <ac:chgData name="Marieke Drabbe" userId="b9b1a049-6b87-453c-9d4e-1b3ea0ffd634" providerId="ADAL" clId="{E3196573-AB39-423B-A2C1-3D41E6B9899D}" dt="2021-07-15T15:01:32.239" v="8" actId="478"/>
          <ac:spMkLst>
            <pc:docMk/>
            <pc:sldMk cId="2052387474" sldId="265"/>
            <ac:spMk id="3" creationId="{126C71BC-603A-492B-97C9-3C075382696D}"/>
          </ac:spMkLst>
        </pc:spChg>
        <pc:spChg chg="mod">
          <ac:chgData name="Marieke Drabbe" userId="b9b1a049-6b87-453c-9d4e-1b3ea0ffd634" providerId="ADAL" clId="{E3196573-AB39-423B-A2C1-3D41E6B9899D}" dt="2021-07-15T15:02:50.195" v="40" actId="208"/>
          <ac:spMkLst>
            <pc:docMk/>
            <pc:sldMk cId="2052387474" sldId="265"/>
            <ac:spMk id="8" creationId="{00000000-0000-0000-0000-000000000000}"/>
          </ac:spMkLst>
        </pc:spChg>
        <pc:spChg chg="mod">
          <ac:chgData name="Marieke Drabbe" userId="b9b1a049-6b87-453c-9d4e-1b3ea0ffd634" providerId="ADAL" clId="{E3196573-AB39-423B-A2C1-3D41E6B9899D}" dt="2021-07-15T15:02:52.407" v="42" actId="208"/>
          <ac:spMkLst>
            <pc:docMk/>
            <pc:sldMk cId="2052387474" sldId="265"/>
            <ac:spMk id="9" creationId="{00000000-0000-0000-0000-000000000000}"/>
          </ac:spMkLst>
        </pc:spChg>
        <pc:spChg chg="mod">
          <ac:chgData name="Marieke Drabbe" userId="b9b1a049-6b87-453c-9d4e-1b3ea0ffd634" providerId="ADAL" clId="{E3196573-AB39-423B-A2C1-3D41E6B9899D}" dt="2021-07-15T15:02:34.525" v="35" actId="1076"/>
          <ac:spMkLst>
            <pc:docMk/>
            <pc:sldMk cId="2052387474" sldId="265"/>
            <ac:spMk id="12" creationId="{00000000-0000-0000-0000-000000000000}"/>
          </ac:spMkLst>
        </pc:spChg>
        <pc:spChg chg="mod">
          <ac:chgData name="Marieke Drabbe" userId="b9b1a049-6b87-453c-9d4e-1b3ea0ffd634" providerId="ADAL" clId="{E3196573-AB39-423B-A2C1-3D41E6B9899D}" dt="2021-07-15T15:02:40.728" v="36"/>
          <ac:spMkLst>
            <pc:docMk/>
            <pc:sldMk cId="2052387474" sldId="265"/>
            <ac:spMk id="13" creationId="{00000000-0000-0000-0000-000000000000}"/>
          </ac:spMkLst>
        </pc:spChg>
        <pc:spChg chg="mod">
          <ac:chgData name="Marieke Drabbe" userId="b9b1a049-6b87-453c-9d4e-1b3ea0ffd634" providerId="ADAL" clId="{E3196573-AB39-423B-A2C1-3D41E6B9899D}" dt="2021-07-15T15:02:28.840" v="33" actId="404"/>
          <ac:spMkLst>
            <pc:docMk/>
            <pc:sldMk cId="2052387474" sldId="265"/>
            <ac:spMk id="14" creationId="{00000000-0000-0000-0000-000000000000}"/>
          </ac:spMkLst>
        </pc:spChg>
        <pc:graphicFrameChg chg="mod modGraphic">
          <ac:chgData name="Marieke Drabbe" userId="b9b1a049-6b87-453c-9d4e-1b3ea0ffd634" providerId="ADAL" clId="{E3196573-AB39-423B-A2C1-3D41E6B9899D}" dt="2021-07-15T15:04:54.983" v="92"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E3196573-AB39-423B-A2C1-3D41E6B9899D}" dt="2021-07-15T15:01:29.729" v="7"/>
          <ac:picMkLst>
            <pc:docMk/>
            <pc:sldMk cId="2052387474" sldId="265"/>
            <ac:picMk id="15" creationId="{5BAFBDB2-E535-4382-877E-3EC3FC9E574F}"/>
          </ac:picMkLst>
        </pc:picChg>
        <pc:picChg chg="del">
          <ac:chgData name="Marieke Drabbe" userId="b9b1a049-6b87-453c-9d4e-1b3ea0ffd634" providerId="ADAL" clId="{E3196573-AB39-423B-A2C1-3D41E6B9899D}" dt="2021-07-15T15:01:29.459" v="6" actId="478"/>
          <ac:picMkLst>
            <pc:docMk/>
            <pc:sldMk cId="2052387474" sldId="265"/>
            <ac:picMk id="10243" creationId="{00000000-0000-0000-0000-000000000000}"/>
          </ac:picMkLst>
        </pc:picChg>
      </pc:sldChg>
      <pc:sldChg chg="addSp delSp modSp mod">
        <pc:chgData name="Marieke Drabbe" userId="b9b1a049-6b87-453c-9d4e-1b3ea0ffd634" providerId="ADAL" clId="{E3196573-AB39-423B-A2C1-3D41E6B9899D}" dt="2021-07-15T15:04:16.040" v="77" actId="1076"/>
        <pc:sldMkLst>
          <pc:docMk/>
          <pc:sldMk cId="2429038155" sldId="268"/>
        </pc:sldMkLst>
        <pc:spChg chg="del">
          <ac:chgData name="Marieke Drabbe" userId="b9b1a049-6b87-453c-9d4e-1b3ea0ffd634" providerId="ADAL" clId="{E3196573-AB39-423B-A2C1-3D41E6B9899D}" dt="2021-07-15T15:01:48.255" v="17" actId="478"/>
          <ac:spMkLst>
            <pc:docMk/>
            <pc:sldMk cId="2429038155" sldId="268"/>
            <ac:spMk id="2" creationId="{00000000-0000-0000-0000-000000000000}"/>
          </ac:spMkLst>
        </pc:spChg>
        <pc:spChg chg="mod">
          <ac:chgData name="Marieke Drabbe" userId="b9b1a049-6b87-453c-9d4e-1b3ea0ffd634" providerId="ADAL" clId="{E3196573-AB39-423B-A2C1-3D41E6B9899D}" dt="2021-07-15T15:01:58.155" v="22" actId="2711"/>
          <ac:spMkLst>
            <pc:docMk/>
            <pc:sldMk cId="2429038155" sldId="268"/>
            <ac:spMk id="3" creationId="{0EF5C59D-F48A-4C4A-A9A5-9A6BCF602839}"/>
          </ac:spMkLst>
        </pc:spChg>
        <pc:spChg chg="add del mod">
          <ac:chgData name="Marieke Drabbe" userId="b9b1a049-6b87-453c-9d4e-1b3ea0ffd634" providerId="ADAL" clId="{E3196573-AB39-423B-A2C1-3D41E6B9899D}" dt="2021-07-15T15:01:49.532" v="18" actId="478"/>
          <ac:spMkLst>
            <pc:docMk/>
            <pc:sldMk cId="2429038155" sldId="268"/>
            <ac:spMk id="5" creationId="{D3295C8A-3E7B-4616-9950-AA1CDDE9A293}"/>
          </ac:spMkLst>
        </pc:spChg>
        <pc:spChg chg="mod">
          <ac:chgData name="Marieke Drabbe" userId="b9b1a049-6b87-453c-9d4e-1b3ea0ffd634" providerId="ADAL" clId="{E3196573-AB39-423B-A2C1-3D41E6B9899D}" dt="2021-07-15T15:04:16.040" v="77" actId="1076"/>
          <ac:spMkLst>
            <pc:docMk/>
            <pc:sldMk cId="2429038155" sldId="268"/>
            <ac:spMk id="7" creationId="{00000000-0000-0000-0000-000000000000}"/>
          </ac:spMkLst>
        </pc:spChg>
        <pc:picChg chg="del">
          <ac:chgData name="Marieke Drabbe" userId="b9b1a049-6b87-453c-9d4e-1b3ea0ffd634" providerId="ADAL" clId="{E3196573-AB39-423B-A2C1-3D41E6B9899D}" dt="2021-07-15T15:01:59.832" v="23" actId="478"/>
          <ac:picMkLst>
            <pc:docMk/>
            <pc:sldMk cId="2429038155" sldId="268"/>
            <ac:picMk id="9" creationId="{00000000-0000-0000-0000-000000000000}"/>
          </ac:picMkLst>
        </pc:picChg>
        <pc:picChg chg="add mod">
          <ac:chgData name="Marieke Drabbe" userId="b9b1a049-6b87-453c-9d4e-1b3ea0ffd634" providerId="ADAL" clId="{E3196573-AB39-423B-A2C1-3D41E6B9899D}" dt="2021-07-15T15:01:43.827" v="15"/>
          <ac:picMkLst>
            <pc:docMk/>
            <pc:sldMk cId="2429038155" sldId="268"/>
            <ac:picMk id="10" creationId="{EC5DE6FD-BC29-4061-8D36-FE500080E218}"/>
          </ac:picMkLst>
        </pc:picChg>
        <pc:picChg chg="add mod">
          <ac:chgData name="Marieke Drabbe" userId="b9b1a049-6b87-453c-9d4e-1b3ea0ffd634" providerId="ADAL" clId="{E3196573-AB39-423B-A2C1-3D41E6B9899D}" dt="2021-07-15T15:04:13.385" v="76" actId="1076"/>
          <ac:picMkLst>
            <pc:docMk/>
            <pc:sldMk cId="2429038155" sldId="268"/>
            <ac:picMk id="12" creationId="{B25CB512-8886-4D3B-8386-FF129D5BDCD4}"/>
          </ac:picMkLst>
        </pc:picChg>
        <pc:picChg chg="mod">
          <ac:chgData name="Marieke Drabbe" userId="b9b1a049-6b87-453c-9d4e-1b3ea0ffd634" providerId="ADAL" clId="{E3196573-AB39-423B-A2C1-3D41E6B9899D}" dt="2021-07-15T15:01:51.429" v="19" actId="14100"/>
          <ac:picMkLst>
            <pc:docMk/>
            <pc:sldMk cId="2429038155" sldId="268"/>
            <ac:picMk id="4098" creationId="{00000000-0000-0000-0000-000000000000}"/>
          </ac:picMkLst>
        </pc:picChg>
      </pc:sldChg>
      <pc:sldChg chg="delSp modSp add mod">
        <pc:chgData name="Marieke Drabbe" userId="b9b1a049-6b87-453c-9d4e-1b3ea0ffd634" providerId="ADAL" clId="{E3196573-AB39-423B-A2C1-3D41E6B9899D}" dt="2021-07-22T13:26:10.905" v="99" actId="403"/>
        <pc:sldMkLst>
          <pc:docMk/>
          <pc:sldMk cId="898814708" sldId="269"/>
        </pc:sldMkLst>
        <pc:spChg chg="del">
          <ac:chgData name="Marieke Drabbe" userId="b9b1a049-6b87-453c-9d4e-1b3ea0ffd634" providerId="ADAL" clId="{E3196573-AB39-423B-A2C1-3D41E6B9899D}" dt="2021-07-22T13:25:50.315" v="94" actId="478"/>
          <ac:spMkLst>
            <pc:docMk/>
            <pc:sldMk cId="898814708" sldId="269"/>
            <ac:spMk id="16" creationId="{00000000-0000-0000-0000-000000000000}"/>
          </ac:spMkLst>
        </pc:spChg>
        <pc:spChg chg="mod">
          <ac:chgData name="Marieke Drabbe" userId="b9b1a049-6b87-453c-9d4e-1b3ea0ffd634" providerId="ADAL" clId="{E3196573-AB39-423B-A2C1-3D41E6B9899D}" dt="2021-07-22T13:26:10.905" v="99" actId="403"/>
          <ac:spMkLst>
            <pc:docMk/>
            <pc:sldMk cId="898814708" sldId="269"/>
            <ac:spMk id="19" creationId="{00000000-0000-0000-0000-000000000000}"/>
          </ac:spMkLst>
        </pc:spChg>
        <pc:picChg chg="del">
          <ac:chgData name="Marieke Drabbe" userId="b9b1a049-6b87-453c-9d4e-1b3ea0ffd634" providerId="ADAL" clId="{E3196573-AB39-423B-A2C1-3D41E6B9899D}" dt="2021-07-22T13:25:56.688" v="96" actId="478"/>
          <ac:picMkLst>
            <pc:docMk/>
            <pc:sldMk cId="898814708" sldId="269"/>
            <ac:picMk id="3" creationId="{00000000-0000-0000-0000-000000000000}"/>
          </ac:picMkLst>
        </pc:picChg>
      </pc:sldChg>
      <pc:sldChg chg="addSp delSp modSp add mod ord">
        <pc:chgData name="Marieke Drabbe" userId="b9b1a049-6b87-453c-9d4e-1b3ea0ffd634" providerId="ADAL" clId="{E3196573-AB39-423B-A2C1-3D41E6B9899D}" dt="2021-07-22T13:26:42.605" v="104"/>
        <pc:sldMkLst>
          <pc:docMk/>
          <pc:sldMk cId="3405208371" sldId="270"/>
        </pc:sldMkLst>
        <pc:spChg chg="add mod">
          <ac:chgData name="Marieke Drabbe" userId="b9b1a049-6b87-453c-9d4e-1b3ea0ffd634" providerId="ADAL" clId="{E3196573-AB39-423B-A2C1-3D41E6B9899D}" dt="2021-07-22T13:26:42.605" v="104"/>
          <ac:spMkLst>
            <pc:docMk/>
            <pc:sldMk cId="3405208371" sldId="270"/>
            <ac:spMk id="10" creationId="{A87AC591-2815-4405-A132-892927D4134C}"/>
          </ac:spMkLst>
        </pc:spChg>
        <pc:spChg chg="add mod">
          <ac:chgData name="Marieke Drabbe" userId="b9b1a049-6b87-453c-9d4e-1b3ea0ffd634" providerId="ADAL" clId="{E3196573-AB39-423B-A2C1-3D41E6B9899D}" dt="2021-07-22T13:26:42.605" v="104"/>
          <ac:spMkLst>
            <pc:docMk/>
            <pc:sldMk cId="3405208371" sldId="270"/>
            <ac:spMk id="14" creationId="{59A87F18-8C1B-42A3-BFD8-81122EC28D58}"/>
          </ac:spMkLst>
        </pc:spChg>
        <pc:spChg chg="add mod">
          <ac:chgData name="Marieke Drabbe" userId="b9b1a049-6b87-453c-9d4e-1b3ea0ffd634" providerId="ADAL" clId="{E3196573-AB39-423B-A2C1-3D41E6B9899D}" dt="2021-07-22T13:26:42.605" v="104"/>
          <ac:spMkLst>
            <pc:docMk/>
            <pc:sldMk cId="3405208371" sldId="270"/>
            <ac:spMk id="15" creationId="{A8046C70-8A86-4DFF-AADC-BE562B1BB671}"/>
          </ac:spMkLst>
        </pc:spChg>
        <pc:spChg chg="del">
          <ac:chgData name="Marieke Drabbe" userId="b9b1a049-6b87-453c-9d4e-1b3ea0ffd634" providerId="ADAL" clId="{E3196573-AB39-423B-A2C1-3D41E6B9899D}" dt="2021-07-22T13:26:42.202" v="103" actId="478"/>
          <ac:spMkLst>
            <pc:docMk/>
            <pc:sldMk cId="3405208371" sldId="270"/>
            <ac:spMk id="1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22-7-2021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22-7-2021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22-7-2021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Autofit/>
          </a:bodyPr>
          <a:lstStyle/>
          <a:p>
            <a:r>
              <a:rPr lang="nl-NL" sz="3600" dirty="0">
                <a:latin typeface="Arial" panose="020B0604020202020204" pitchFamily="34" charset="0"/>
                <a:cs typeface="Arial" panose="020B0604020202020204" pitchFamily="34" charset="0"/>
              </a:rPr>
              <a:t>IBS Mijn onderneming – periode 2</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47018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latin typeface="+mn-lt"/>
              </a:rPr>
              <a:t>Integrale beroepssituatie</a:t>
            </a:r>
          </a:p>
          <a:p>
            <a:pPr>
              <a:lnSpc>
                <a:spcPct val="107000"/>
              </a:lnSpc>
              <a:spcAft>
                <a:spcPts val="0"/>
              </a:spcAft>
              <a:buNone/>
            </a:pPr>
            <a:r>
              <a:rPr lang="nl-NL" sz="1600" dirty="0"/>
              <a:t>In de nieuwe economie vraagt ondernemen en ondernemend zijn andere vaardigheden van je. Je gaat een onderneming op innovatieve wijze in de markt plaatsen. Hierbij houd je rekening met de laatste ontwikkelingen op het gebied van duurzame energie, milieu, klimaatadaptatie, circulaire economie, MVO en duurzame consumptie. </a:t>
            </a:r>
          </a:p>
          <a:p>
            <a:pPr>
              <a:lnSpc>
                <a:spcPct val="107000"/>
              </a:lnSpc>
              <a:spcAft>
                <a:spcPts val="0"/>
              </a:spcAft>
              <a:buNone/>
            </a:pPr>
            <a:r>
              <a:rPr lang="nl-NL" sz="1600" dirty="0"/>
              <a:t> De nieuwe economie vraagt om andere vaardigheden (21th </a:t>
            </a:r>
            <a:r>
              <a:rPr lang="nl-NL" sz="1600" dirty="0" err="1"/>
              <a:t>century</a:t>
            </a:r>
            <a:r>
              <a:rPr lang="nl-NL" sz="1600" dirty="0"/>
              <a:t> skills): een onderzoekende houding, een bijdrage willen leveren aan de wereld, maatschappelijk verantwoord handelen. Maar je moet ook verschillende rollen aan kunnen nemen, de kwaliteit hoog houden, mensen stimuleren en netwerken opbouwen, streven naar continue verbetering. Je streeft naar </a:t>
            </a:r>
            <a:r>
              <a:rPr lang="nl-NL" sz="1600" dirty="0" err="1"/>
              <a:t>waardemaximalisatie</a:t>
            </a:r>
            <a:r>
              <a:rPr lang="nl-NL" sz="1600" dirty="0"/>
              <a:t> in plaats van winstmaximalisatie.   </a:t>
            </a:r>
          </a:p>
          <a:p>
            <a:pPr>
              <a:lnSpc>
                <a:spcPct val="107000"/>
              </a:lnSpc>
              <a:spcAft>
                <a:spcPts val="0"/>
              </a:spcAft>
              <a:buNone/>
            </a:pPr>
            <a:r>
              <a:rPr lang="nl-NL" sz="1600" dirty="0"/>
              <a:t>Daarnaast houd je je natuurlijk aan de geldende wet- en regelgeving en voer je een sluitende administratie.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12646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onderneming op innovatieve wijze in de markt. Hou hierbij rekening met de nieuwe economie en de 21th </a:t>
            </a:r>
            <a:r>
              <a:rPr lang="nl-NL" sz="1600" err="1"/>
              <a:t>century</a:t>
            </a:r>
            <a:r>
              <a:rPr lang="nl-NL" sz="1600"/>
              <a:t> skills.</a:t>
            </a:r>
          </a:p>
        </p:txBody>
      </p:sp>
      <p:sp>
        <p:nvSpPr>
          <p:cNvPr id="17" name="Rechthoek 16"/>
          <p:cNvSpPr/>
          <p:nvPr/>
        </p:nvSpPr>
        <p:spPr>
          <a:xfrm>
            <a:off x="9920807" y="6221188"/>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1422" y="2740956"/>
            <a:ext cx="4876799" cy="3431651"/>
          </a:xfrm>
          <a:prstGeom prst="rect">
            <a:avLst/>
          </a:prstGeom>
        </p:spPr>
      </p:pic>
      <p:pic>
        <p:nvPicPr>
          <p:cNvPr id="14" name="Tijdelijke aanduiding voor inhoud 4">
            <a:extLst>
              <a:ext uri="{FF2B5EF4-FFF2-40B4-BE49-F238E27FC236}">
                <a16:creationId xmlns:a16="http://schemas.microsoft.com/office/drawing/2014/main" id="{1F2670BD-D1C0-4955-B63E-A2758851478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Toetsen </a:t>
            </a:r>
          </a:p>
          <a:p>
            <a:pPr eaLnBrk="1" hangingPunct="1">
              <a:defRPr/>
            </a:pPr>
            <a:r>
              <a:rPr lang="nl-NL" sz="1600" dirty="0"/>
              <a:t>Dit IBS wordt afgerond met 3 </a:t>
            </a:r>
            <a:r>
              <a:rPr lang="nl-NL" sz="1600" dirty="0" err="1"/>
              <a:t>toetsmomenten</a:t>
            </a:r>
            <a:r>
              <a:rPr lang="nl-NL" sz="1600" dirty="0"/>
              <a:t>: kennistoets, ondernemingsverslag en podcast.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deze beroepssituatie uitleggen en toepassen. </a:t>
            </a:r>
            <a:endParaRPr lang="nl-NL" sz="1600">
              <a:cs typeface="Calibri"/>
            </a:endParaRPr>
          </a:p>
          <a:p>
            <a:pPr marL="342900" lvl="0" indent="-342900">
              <a:spcAft>
                <a:spcPts val="0"/>
              </a:spcAft>
              <a:buFont typeface="+mj-lt"/>
              <a:buAutoNum type="arabicPeriod"/>
            </a:pPr>
            <a:r>
              <a:rPr lang="nl-NL" sz="1600"/>
              <a:t>Je kunt Maatschappelijk Verantwoord Ondernemen (MVO). </a:t>
            </a:r>
          </a:p>
          <a:p>
            <a:pPr marL="342900" lvl="0" indent="-342900">
              <a:spcAft>
                <a:spcPts val="0"/>
              </a:spcAft>
              <a:buFont typeface="+mj-lt"/>
              <a:buAutoNum type="arabicPeriod"/>
            </a:pPr>
            <a:r>
              <a:rPr lang="nl-NL" sz="1600"/>
              <a:t>Je kunt een ondernemingsplan schrijven. </a:t>
            </a:r>
          </a:p>
          <a:p>
            <a:pPr marL="342900" lvl="0" indent="-342900">
              <a:spcAft>
                <a:spcPts val="0"/>
              </a:spcAft>
              <a:buFont typeface="+mj-lt"/>
              <a:buAutoNum type="arabicPeriod"/>
            </a:pPr>
            <a:r>
              <a:rPr lang="nl-NL" sz="1600"/>
              <a:t>Je kunt uitleggen hoe je samenwerking en netwerkvorming kunt bevorderen en toepassen op je eigen onderneming. </a:t>
            </a:r>
          </a:p>
          <a:p>
            <a:pPr marL="342900" lvl="0" indent="-342900">
              <a:spcAft>
                <a:spcPts val="0"/>
              </a:spcAft>
              <a:buFont typeface="+mj-lt"/>
              <a:buAutoNum type="arabicPeriod"/>
            </a:pPr>
            <a:r>
              <a:rPr lang="nl-NL" sz="1600"/>
              <a:t>Je kunt reflecteren op je eigen ondernemend handelen. </a:t>
            </a:r>
          </a:p>
          <a:p>
            <a:pPr marL="342900" lvl="0" indent="-342900">
              <a:spcAft>
                <a:spcPts val="0"/>
              </a:spcAft>
              <a:buFont typeface="+mj-lt"/>
              <a:buAutoNum type="arabicPeriod"/>
            </a:pPr>
            <a:r>
              <a:rPr lang="nl-NL" sz="1600"/>
              <a:t>Je kunt het verband aantonen tussen je specialisatie en jouw onderneming. </a:t>
            </a:r>
          </a:p>
        </p:txBody>
      </p:sp>
      <p:graphicFrame>
        <p:nvGraphicFramePr>
          <p:cNvPr id="6" name="Tabel 5"/>
          <p:cNvGraphicFramePr>
            <a:graphicFrameLocks noGrp="1"/>
          </p:cNvGraphicFramePr>
          <p:nvPr>
            <p:extLst>
              <p:ext uri="{D42A27DB-BD31-4B8C-83A1-F6EECF244321}">
                <p14:modId xmlns:p14="http://schemas.microsoft.com/office/powerpoint/2010/main" val="1343531853"/>
              </p:ext>
            </p:extLst>
          </p:nvPr>
        </p:nvGraphicFramePr>
        <p:xfrm>
          <a:off x="684707" y="3351526"/>
          <a:ext cx="5616013" cy="307848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dirty="0"/>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err="1"/>
                        <a:t>Ondernemings</a:t>
                      </a:r>
                      <a:endParaRPr lang="nl-NL" sz="1400"/>
                    </a:p>
                    <a:p>
                      <a:r>
                        <a:rPr lang="nl-NL" sz="1400"/>
                        <a:t>verslag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Podcast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r>
                        <a:rPr lang="nl-NL" sz="1400" baseline="0"/>
                        <a:t> t/m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 / 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9891369" y="6238502"/>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4"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Water en energie</a:t>
            </a:r>
          </a:p>
        </p:txBody>
      </p:sp>
      <p:pic>
        <p:nvPicPr>
          <p:cNvPr id="15" name="Tijdelijke aanduiding voor inhoud 4">
            <a:extLst>
              <a:ext uri="{FF2B5EF4-FFF2-40B4-BE49-F238E27FC236}">
                <a16:creationId xmlns:a16="http://schemas.microsoft.com/office/drawing/2014/main" id="{5BAFBDB2-E535-4382-877E-3EC3FC9E57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1" y="6608628"/>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Prestatiegericht</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Zelfstandigheid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Marktgerichtheid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a:t>
            </a:r>
          </a:p>
          <a:p>
            <a:pPr eaLnBrk="1" hangingPunct="1">
              <a:defRPr/>
            </a:pPr>
            <a:endParaRPr lang="nl-NL" sz="1600" b="1"/>
          </a:p>
        </p:txBody>
      </p:sp>
      <p:sp>
        <p:nvSpPr>
          <p:cNvPr id="19" name="Tekstvak 18"/>
          <p:cNvSpPr txBox="1"/>
          <p:nvPr/>
        </p:nvSpPr>
        <p:spPr>
          <a:xfrm>
            <a:off x="845419" y="1998712"/>
            <a:ext cx="4870986"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doe je aan MVO?</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keuzes zijn verantwoord en te onderbouwen?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kwaliteitsafspraken gelden er binnen jouw onderneming?</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doelgroep spreek je aan?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maakt jouw product/dienst uniek en van toegevoegde waarde?</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middelen toereikend zijn?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aspecten zijn van belang voor het slagen van je onderneming?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Waardoor laat je je inspireren? Zijn er goede voorbeelden? </a:t>
            </a:r>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9891370" y="6237708"/>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Water en energie</a:t>
            </a:r>
          </a:p>
        </p:txBody>
      </p:sp>
      <p:pic>
        <p:nvPicPr>
          <p:cNvPr id="13" name="Tijdelijke aanduiding voor inhoud 4">
            <a:extLst>
              <a:ext uri="{FF2B5EF4-FFF2-40B4-BE49-F238E27FC236}">
                <a16:creationId xmlns:a16="http://schemas.microsoft.com/office/drawing/2014/main" id="{E6E7235B-BA12-4AF3-BB22-D4629F2F49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1" y="6608628"/>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845419" y="1998712"/>
            <a:ext cx="7276026" cy="2831544"/>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a:t>Leervragen</a:t>
            </a:r>
          </a:p>
          <a:p>
            <a:pPr>
              <a:defRPr/>
            </a:pPr>
            <a:r>
              <a:rPr lang="nl-NL" sz="1600" dirty="0"/>
              <a:t>Deze leervragen helpen je op te starten en uitvoeren van het IBS. </a:t>
            </a:r>
          </a:p>
          <a:p>
            <a:pPr eaLnBrk="1" hangingPunct="1">
              <a:defRPr/>
            </a:pPr>
            <a:endParaRPr lang="nl-NL" sz="1600" b="1" dirty="0"/>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Wat doe je aan MVO?</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Welke keuzes zijn verantwoord en te onderbouwen?</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Welke kwaliteitsafspraken gelden er binnen jouw onderneming?</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Welke doelgroep spreek je aan?</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Wat maakt jouw product/dienst uniek en van toegevoegde waarde?</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Hoe zorg je ervoor dat je middelen toereikend zijn? </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Welke aspecten zijn van belang voor het slagen van je onderneming? </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Waardoor laat je je inspireren? Zijn er goede voorbeelden? </a:t>
            </a:r>
          </a:p>
        </p:txBody>
      </p:sp>
      <p:sp>
        <p:nvSpPr>
          <p:cNvPr id="12" name="Rechthoek 11"/>
          <p:cNvSpPr/>
          <p:nvPr/>
        </p:nvSpPr>
        <p:spPr>
          <a:xfrm>
            <a:off x="9891370" y="6237708"/>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Water en energie</a:t>
            </a:r>
          </a:p>
        </p:txBody>
      </p:sp>
      <p:pic>
        <p:nvPicPr>
          <p:cNvPr id="13" name="Tijdelijke aanduiding voor inhoud 4">
            <a:extLst>
              <a:ext uri="{FF2B5EF4-FFF2-40B4-BE49-F238E27FC236}">
                <a16:creationId xmlns:a16="http://schemas.microsoft.com/office/drawing/2014/main" id="{E6E7235B-BA12-4AF3-BB22-D4629F2F49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98814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2593" y="4483574"/>
            <a:ext cx="1398584" cy="1734679"/>
          </a:xfrm>
          <a:prstGeom prst="rect">
            <a:avLst/>
          </a:prstGeom>
        </p:spPr>
      </p:pic>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3910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Kennistoets</a:t>
            </a:r>
          </a:p>
          <a:p>
            <a:pPr eaLnBrk="1" hangingPunct="1">
              <a:spcBef>
                <a:spcPct val="0"/>
              </a:spcBef>
              <a:buFontTx/>
              <a:buNone/>
            </a:pPr>
            <a:endParaRPr lang="nl-NL" altLang="nl-NL" sz="1600" dirty="0">
              <a:latin typeface="+mn-lt"/>
            </a:endParaRPr>
          </a:p>
          <a:p>
            <a:pPr>
              <a:spcBef>
                <a:spcPct val="0"/>
              </a:spcBef>
              <a:buFontTx/>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21559"/>
            <a:ext cx="4861007" cy="378565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1</a:t>
            </a:r>
          </a:p>
          <a:p>
            <a:pPr>
              <a:spcBef>
                <a:spcPts val="0"/>
              </a:spcBef>
              <a:buNone/>
            </a:pPr>
            <a:r>
              <a:rPr lang="nl-NL" sz="1600" dirty="0">
                <a:latin typeface="+mn-lt"/>
              </a:rPr>
              <a:t>1.1  Je kunt de aangeboden begrippen voor de specialisatie Water en energie uitleggen en toepassen.</a:t>
            </a:r>
            <a:endParaRPr lang="nl-NL" sz="1600" dirty="0">
              <a:latin typeface="+mn-lt"/>
              <a:cs typeface="Calibri"/>
            </a:endParaRPr>
          </a:p>
          <a:p>
            <a:pPr>
              <a:spcBef>
                <a:spcPts val="0"/>
              </a:spcBef>
              <a:buNone/>
            </a:pPr>
            <a:r>
              <a:rPr lang="nl-NL" sz="1600" dirty="0">
                <a:latin typeface="+mn-lt"/>
                <a:cs typeface="Calibri"/>
              </a:rPr>
              <a:t>1.2 Je kunt de aangeboden begrippen voor het onderdeel ‘missie en visie’. uitleggen en toepassen.</a:t>
            </a:r>
          </a:p>
          <a:p>
            <a:pPr>
              <a:spcBef>
                <a:spcPts val="0"/>
              </a:spcBef>
              <a:buNone/>
            </a:pPr>
            <a:r>
              <a:rPr lang="nl-NL" sz="1600" dirty="0">
                <a:latin typeface="+mn-lt"/>
                <a:cs typeface="Calibri"/>
              </a:rPr>
              <a:t>1.3 Je kunt de aangeboden begrippen voor het onderdeel ‘nieuwe economie’ uitleggen en toepassen.</a:t>
            </a:r>
          </a:p>
          <a:p>
            <a:pPr>
              <a:spcBef>
                <a:spcPts val="0"/>
              </a:spcBef>
              <a:buNone/>
            </a:pPr>
            <a:r>
              <a:rPr lang="nl-NL" sz="1600" dirty="0">
                <a:latin typeface="+mn-lt"/>
                <a:cs typeface="Calibri"/>
              </a:rPr>
              <a:t>1.4 Je kunt de aangeboden begrippen voor het onderdeel ‘</a:t>
            </a:r>
            <a:r>
              <a:rPr lang="nl-NL" sz="1600" dirty="0" err="1">
                <a:latin typeface="+mn-lt"/>
                <a:cs typeface="Calibri"/>
              </a:rPr>
              <a:t>Qredits</a:t>
            </a:r>
            <a:r>
              <a:rPr lang="nl-NL" sz="1600" dirty="0">
                <a:latin typeface="+mn-lt"/>
                <a:cs typeface="Calibri"/>
              </a:rPr>
              <a:t>’ uitleggen en toepassen.</a:t>
            </a:r>
          </a:p>
          <a:p>
            <a:pPr>
              <a:spcBef>
                <a:spcPts val="0"/>
              </a:spcBef>
              <a:buNone/>
            </a:pPr>
            <a:r>
              <a:rPr lang="nl-NL" sz="1600" dirty="0">
                <a:latin typeface="+mn-lt"/>
                <a:cs typeface="Calibri"/>
              </a:rPr>
              <a:t>1.5 Je kunt de aangeboden begrippen voor het onderdeel ‘business model canvas’ uitleggen en toepassen.</a:t>
            </a:r>
          </a:p>
          <a:p>
            <a:pPr>
              <a:spcBef>
                <a:spcPts val="0"/>
              </a:spcBef>
              <a:buNone/>
            </a:pPr>
            <a:r>
              <a:rPr lang="nl-NL" sz="1600" dirty="0">
                <a:latin typeface="+mn-lt"/>
                <a:cs typeface="Calibri"/>
              </a:rPr>
              <a:t>1.6 Je kunt de aangeboden begrippen voor het onderdeel ‘financieel management’ uitleggen en toepassen.</a:t>
            </a:r>
          </a:p>
        </p:txBody>
      </p:sp>
      <p:sp>
        <p:nvSpPr>
          <p:cNvPr id="13" name="Rechthoek 12"/>
          <p:cNvSpPr/>
          <p:nvPr/>
        </p:nvSpPr>
        <p:spPr>
          <a:xfrm>
            <a:off x="10136183" y="6216646"/>
            <a:ext cx="2037737" cy="369332"/>
          </a:xfrm>
          <a:prstGeom prst="rect">
            <a:avLst/>
          </a:prstGeom>
        </p:spPr>
        <p:txBody>
          <a:bodyPr wrap="none">
            <a:spAutoFit/>
          </a:bodyPr>
          <a:lstStyle/>
          <a:p>
            <a:r>
              <a:rPr lang="nl-NL"/>
              <a:t>IBS-SEM-MON-W42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Water en energie</a:t>
            </a:r>
          </a:p>
        </p:txBody>
      </p:sp>
      <p:pic>
        <p:nvPicPr>
          <p:cNvPr id="15" name="Tijdelijke aanduiding voor inhoud 4">
            <a:extLst>
              <a:ext uri="{FF2B5EF4-FFF2-40B4-BE49-F238E27FC236}">
                <a16:creationId xmlns:a16="http://schemas.microsoft.com/office/drawing/2014/main" id="{5F1CB521-0469-42BE-8931-51F03062B8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54743" y="1329878"/>
            <a:ext cx="4948910"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Ondernemingsverslag</a:t>
            </a:r>
          </a:p>
          <a:p>
            <a:pPr>
              <a:spcBef>
                <a:spcPct val="0"/>
              </a:spcBef>
              <a:buNone/>
            </a:pPr>
            <a:r>
              <a:rPr lang="nl-NL" altLang="nl-NL" sz="1400" dirty="0">
                <a:latin typeface="+mn-lt"/>
              </a:rPr>
              <a:t>Het ondernemingsverslag maak je over je onderneming</a:t>
            </a:r>
            <a:r>
              <a:rPr lang="nl-NL" sz="1400" dirty="0"/>
              <a:t>. </a:t>
            </a:r>
            <a:r>
              <a:rPr lang="nl-NL" altLang="nl-NL" sz="1400" dirty="0"/>
              <a:t>Met dit ondernemingsverslag </a:t>
            </a:r>
            <a:r>
              <a:rPr lang="nl-NL" altLang="nl-NL" sz="1400" dirty="0">
                <a:latin typeface="+mn-lt"/>
              </a:rPr>
              <a:t>worden leerdoelen 2 t/m 4 getoetst. Bij deze leerdoelen horen verschillende succescriteria. </a:t>
            </a:r>
          </a:p>
        </p:txBody>
      </p:sp>
      <p:sp>
        <p:nvSpPr>
          <p:cNvPr id="9" name="Tekstvak 8"/>
          <p:cNvSpPr txBox="1"/>
          <p:nvPr/>
        </p:nvSpPr>
        <p:spPr>
          <a:xfrm>
            <a:off x="554743" y="2735026"/>
            <a:ext cx="4948910" cy="335476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sz="1400" b="0">
                <a:solidFill>
                  <a:schemeClr val="tx1"/>
                </a:solidFill>
              </a:rPr>
              <a:t>2.1 Je kunt motiveren welke keuzes je gemaakt hebt </a:t>
            </a:r>
            <a:r>
              <a:rPr lang="nl-NL" sz="1400" b="0" err="1">
                <a:solidFill>
                  <a:schemeClr val="tx1"/>
                </a:solidFill>
              </a:rPr>
              <a:t>mbt</a:t>
            </a:r>
            <a:r>
              <a:rPr lang="nl-NL" sz="1400" b="0">
                <a:solidFill>
                  <a:schemeClr val="tx1"/>
                </a:solidFill>
              </a:rPr>
              <a:t> duurzame ontwikkeling.</a:t>
            </a:r>
          </a:p>
          <a:p>
            <a:pPr>
              <a:spcBef>
                <a:spcPts val="0"/>
              </a:spcBef>
            </a:pPr>
            <a:r>
              <a:rPr lang="nl-NL" sz="1400" b="0">
                <a:solidFill>
                  <a:schemeClr val="tx1"/>
                </a:solidFill>
              </a:rPr>
              <a:t>2.2.Je kunt de verschillende componenten van duurzame ontwikkeling aan de hand van concrete voorbeelden binnen je bedrijf toelichten.</a:t>
            </a:r>
          </a:p>
          <a:p>
            <a:pPr>
              <a:spcBef>
                <a:spcPts val="0"/>
              </a:spcBef>
            </a:pPr>
            <a:r>
              <a:rPr lang="nl-NL" sz="1400" b="0">
                <a:solidFill>
                  <a:schemeClr val="tx1"/>
                </a:solidFill>
              </a:rPr>
              <a:t>2.3 Je kunt minimaal 5 voorbeelden geven van bedrijven die ondernemen volgens het nieuwe economie principe.</a:t>
            </a:r>
          </a:p>
          <a:p>
            <a:pPr>
              <a:spcBef>
                <a:spcPts val="0"/>
              </a:spcBef>
            </a:pPr>
            <a:r>
              <a:rPr lang="nl-NL" sz="1400" b="0">
                <a:solidFill>
                  <a:schemeClr val="tx1"/>
                </a:solidFill>
              </a:rPr>
              <a:t>2.4. Je kunt 3 dillema`s beschrijven als het gaat om MVO binnen jullie onderneming.</a:t>
            </a:r>
          </a:p>
          <a:p>
            <a:pPr>
              <a:spcBef>
                <a:spcPts val="0"/>
              </a:spcBef>
            </a:pPr>
            <a:r>
              <a:rPr lang="nl-NL" sz="1400" b="0">
                <a:solidFill>
                  <a:schemeClr val="tx1"/>
                </a:solidFill>
              </a:rPr>
              <a:t>2.5 Je kunt minimaal 3 MVO scenario`s uitwerken van een bedrijfsstrategie en de gemaakte keuze verantwoorden.</a:t>
            </a:r>
          </a:p>
          <a:p>
            <a:pPr>
              <a:spcBef>
                <a:spcPts val="0"/>
              </a:spcBef>
            </a:pPr>
            <a:r>
              <a:rPr lang="nl-NL" sz="1400" b="0">
                <a:solidFill>
                  <a:schemeClr val="tx1"/>
                </a:solidFill>
              </a:rPr>
              <a:t>2.6 Je kunt het verband leggen tussen de aangeboden theorie over MVO en de thema`s waarop gefocust is binnen de onderneming. </a:t>
            </a:r>
          </a:p>
        </p:txBody>
      </p:sp>
      <p:sp>
        <p:nvSpPr>
          <p:cNvPr id="10" name="Tekstvak 9"/>
          <p:cNvSpPr txBox="1">
            <a:spLocks noChangeArrowheads="1"/>
          </p:cNvSpPr>
          <p:nvPr/>
        </p:nvSpPr>
        <p:spPr bwMode="auto">
          <a:xfrm>
            <a:off x="5939288" y="1329878"/>
            <a:ext cx="6002324" cy="24929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3.1 Je kunt minimaal 5 </a:t>
            </a:r>
            <a:r>
              <a:rPr lang="nl-NL" sz="1400" err="1"/>
              <a:t>USP`s</a:t>
            </a:r>
            <a:r>
              <a:rPr lang="nl-NL" sz="1400"/>
              <a:t> van je bedrijf omschrijven.</a:t>
            </a:r>
          </a:p>
          <a:p>
            <a:pPr>
              <a:spcBef>
                <a:spcPts val="0"/>
              </a:spcBef>
              <a:spcAft>
                <a:spcPts val="0"/>
              </a:spcAft>
              <a:buNone/>
            </a:pPr>
            <a:r>
              <a:rPr lang="nl-NL" sz="1400"/>
              <a:t>3.2 Je kunt de verschillende onderdelen van een ondernemingsplan in een rapport verwerken.</a:t>
            </a:r>
          </a:p>
          <a:p>
            <a:pPr>
              <a:spcBef>
                <a:spcPts val="0"/>
              </a:spcBef>
              <a:spcAft>
                <a:spcPts val="0"/>
              </a:spcAft>
              <a:buNone/>
            </a:pPr>
            <a:r>
              <a:rPr lang="nl-NL" sz="1400"/>
              <a:t>3.3 Je kunt je ondernemingsplan in een BMC samenvatten.</a:t>
            </a:r>
          </a:p>
          <a:p>
            <a:pPr>
              <a:spcBef>
                <a:spcPts val="0"/>
              </a:spcBef>
              <a:spcAft>
                <a:spcPts val="0"/>
              </a:spcAft>
              <a:buNone/>
            </a:pPr>
            <a:r>
              <a:rPr lang="nl-NL" sz="1400"/>
              <a:t>3.4 Je kunt een product/dienst ontwikkelen die inspeelt op de ontwikkelingen in de maatschappij en motiveren waarom je deze keuzes gemaakt hebt.</a:t>
            </a:r>
          </a:p>
          <a:p>
            <a:pPr>
              <a:spcBef>
                <a:spcPts val="0"/>
              </a:spcBef>
              <a:spcAft>
                <a:spcPts val="0"/>
              </a:spcAft>
              <a:buNone/>
            </a:pPr>
            <a:r>
              <a:rPr lang="nl-NL" sz="1400"/>
              <a:t>3.5 Je kunt 2 mogelijkheden aangeven hoe de organisatie gefinancierd zou kunnen worden.</a:t>
            </a:r>
          </a:p>
          <a:p>
            <a:pPr>
              <a:spcBef>
                <a:spcPts val="0"/>
              </a:spcBef>
              <a:spcAft>
                <a:spcPts val="0"/>
              </a:spcAft>
              <a:buNone/>
            </a:pPr>
            <a:r>
              <a:rPr lang="nl-NL" sz="1400"/>
              <a:t>3.6 Je kunt omschrijven welke rechtsvorm het meest passend is voor de onderneming.</a:t>
            </a:r>
          </a:p>
        </p:txBody>
      </p:sp>
      <p:sp>
        <p:nvSpPr>
          <p:cNvPr id="13" name="Rechthoek 12"/>
          <p:cNvSpPr/>
          <p:nvPr/>
        </p:nvSpPr>
        <p:spPr>
          <a:xfrm>
            <a:off x="9920807" y="6187867"/>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a:xfrm>
            <a:off x="555522" y="64068"/>
            <a:ext cx="10515600" cy="1325563"/>
          </a:xfrm>
        </p:spPr>
        <p:txBody>
          <a:bodyPr>
            <a:normAutofit/>
          </a:bodyPr>
          <a:lstStyle/>
          <a:p>
            <a:r>
              <a:rPr lang="nl-NL" sz="3600" dirty="0">
                <a:latin typeface="Arial" panose="020B0604020202020204" pitchFamily="34" charset="0"/>
                <a:cs typeface="Arial" panose="020B0604020202020204" pitchFamily="34" charset="0"/>
              </a:rPr>
              <a:t>IBS Mijn onderneming</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sp>
        <p:nvSpPr>
          <p:cNvPr id="12" name="Tijdelijke aanduiding voor inhoud 5"/>
          <p:cNvSpPr txBox="1">
            <a:spLocks noGrp="1" noChangeArrowheads="1"/>
          </p:cNvSpPr>
          <p:nvPr>
            <p:ph idx="1"/>
          </p:nvPr>
        </p:nvSpPr>
        <p:spPr bwMode="auto">
          <a:xfrm>
            <a:off x="5939288" y="4030766"/>
            <a:ext cx="6002323" cy="205902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400"/>
              <a:t>4.1 Je kunt methoden en bronnen gebruiken om doelgroepen in kaart te brengen.</a:t>
            </a:r>
          </a:p>
          <a:p>
            <a:pPr>
              <a:spcBef>
                <a:spcPts val="0"/>
              </a:spcBef>
              <a:spcAft>
                <a:spcPts val="0"/>
              </a:spcAft>
              <a:buNone/>
            </a:pPr>
            <a:r>
              <a:rPr lang="nl-NL" sz="1400"/>
              <a:t>4.2 Je kunt verschillende doelgroepen onderscheiden en beschrijven.</a:t>
            </a:r>
          </a:p>
          <a:p>
            <a:pPr>
              <a:spcBef>
                <a:spcPts val="0"/>
              </a:spcBef>
              <a:spcAft>
                <a:spcPts val="0"/>
              </a:spcAft>
              <a:buNone/>
            </a:pPr>
            <a:r>
              <a:rPr lang="nl-NL" sz="1400"/>
              <a:t>4.3 Je kunt analyseren welke behoeftes de verschillende doelgroepen hebben</a:t>
            </a:r>
          </a:p>
          <a:p>
            <a:pPr>
              <a:spcBef>
                <a:spcPts val="0"/>
              </a:spcBef>
              <a:spcAft>
                <a:spcPts val="0"/>
              </a:spcAft>
              <a:buNone/>
            </a:pPr>
            <a:r>
              <a:rPr lang="nl-NL" sz="1400"/>
              <a:t>4.4 Je kunt beschrijven hoe je verschillende doelgroepen hebt samengebracht.</a:t>
            </a:r>
          </a:p>
          <a:p>
            <a:pPr>
              <a:spcBef>
                <a:spcPts val="0"/>
              </a:spcBef>
              <a:spcAft>
                <a:spcPts val="0"/>
              </a:spcAft>
              <a:buNone/>
            </a:pPr>
            <a:r>
              <a:rPr lang="nl-NL" sz="1400"/>
              <a:t>4.5 Je kunt beschrijven hoe je de verschillende belangen en behoeftes van de doelgroepen hebt samengebracht.</a:t>
            </a:r>
          </a:p>
          <a:p>
            <a:pPr>
              <a:spcBef>
                <a:spcPts val="0"/>
              </a:spcBef>
              <a:spcAft>
                <a:spcPts val="0"/>
              </a:spcAft>
              <a:buNone/>
            </a:pPr>
            <a:r>
              <a:rPr lang="nl-NL" sz="1400"/>
              <a:t>4.6 Je kunt beschrijven op welke doelgroepen je bedrijf zich zou kunnen richten (demografisch, geografisch, psychografisch).</a:t>
            </a:r>
          </a:p>
        </p:txBody>
      </p:sp>
      <p:pic>
        <p:nvPicPr>
          <p:cNvPr id="14" name="Tijdelijke aanduiding voor inhoud 4">
            <a:extLst>
              <a:ext uri="{FF2B5EF4-FFF2-40B4-BE49-F238E27FC236}">
                <a16:creationId xmlns:a16="http://schemas.microsoft.com/office/drawing/2014/main" id="{BC46FB40-0D00-4D5E-9178-CC1D2422F6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1" y="6619635"/>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3899" y="2625726"/>
            <a:ext cx="1240722" cy="12407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570838" y="4232273"/>
            <a:ext cx="3706761" cy="160043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Ondernemingsverslag</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pic>
        <p:nvPicPr>
          <p:cNvPr id="10" name="Tijdelijke aanduiding voor inhoud 4">
            <a:extLst>
              <a:ext uri="{FF2B5EF4-FFF2-40B4-BE49-F238E27FC236}">
                <a16:creationId xmlns:a16="http://schemas.microsoft.com/office/drawing/2014/main" id="{EC5DE6FD-BC29-4061-8D36-FE500080E21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pic>
        <p:nvPicPr>
          <p:cNvPr id="12" name="Afbeelding 11">
            <a:extLst>
              <a:ext uri="{FF2B5EF4-FFF2-40B4-BE49-F238E27FC236}">
                <a16:creationId xmlns:a16="http://schemas.microsoft.com/office/drawing/2014/main" id="{B25CB512-8886-4D3B-8386-FF129D5BDCD4}"/>
              </a:ext>
            </a:extLst>
          </p:cNvPr>
          <p:cNvPicPr>
            <a:picLocks noChangeAspect="1"/>
          </p:cNvPicPr>
          <p:nvPr/>
        </p:nvPicPr>
        <p:blipFill>
          <a:blip r:embed="rId4"/>
          <a:stretch>
            <a:fillRect/>
          </a:stretch>
        </p:blipFill>
        <p:spPr>
          <a:xfrm>
            <a:off x="417378" y="27317"/>
            <a:ext cx="6619875" cy="6553200"/>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85751" y="1464015"/>
            <a:ext cx="5472077"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latin typeface="Arial" panose="020B0604020202020204" pitchFamily="34" charset="0"/>
                <a:cs typeface="Arial" panose="020B0604020202020204" pitchFamily="34" charset="0"/>
              </a:rPr>
              <a:t>Podcast</a:t>
            </a:r>
          </a:p>
          <a:p>
            <a:pPr>
              <a:spcBef>
                <a:spcPct val="0"/>
              </a:spcBef>
              <a:buNone/>
            </a:pPr>
            <a:r>
              <a:rPr lang="nl-NL" altLang="nl-NL" sz="1600" dirty="0">
                <a:latin typeface="+mn-lt"/>
              </a:rPr>
              <a:t>Je maakt een podcast over het opzetten van je onderneming. Hiermee worden leerdoelen 5 en 6 getoetst. Deze leerdoelen vind je hiernaast.</a:t>
            </a:r>
          </a:p>
        </p:txBody>
      </p:sp>
      <p:sp>
        <p:nvSpPr>
          <p:cNvPr id="11" name="Rechthoek 10"/>
          <p:cNvSpPr/>
          <p:nvPr/>
        </p:nvSpPr>
        <p:spPr>
          <a:xfrm>
            <a:off x="9920807" y="6238502"/>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2" name="Tijdelijke aanduiding voor inhoud 4"/>
          <p:cNvSpPr txBox="1">
            <a:spLocks noChangeArrowheads="1"/>
          </p:cNvSpPr>
          <p:nvPr/>
        </p:nvSpPr>
        <p:spPr bwMode="auto">
          <a:xfrm>
            <a:off x="6494971" y="4413938"/>
            <a:ext cx="5477882" cy="960263"/>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6</a:t>
            </a:r>
          </a:p>
          <a:p>
            <a:pPr marL="0" indent="0">
              <a:lnSpc>
                <a:spcPct val="100000"/>
              </a:lnSpc>
              <a:spcBef>
                <a:spcPts val="0"/>
              </a:spcBef>
              <a:spcAft>
                <a:spcPts val="0"/>
              </a:spcAft>
              <a:buNone/>
            </a:pPr>
            <a:r>
              <a:rPr lang="nl-NL" sz="1400">
                <a:latin typeface="+mn-lt"/>
              </a:rPr>
              <a:t>6.1 Je kunt jouw onderneming koppelen aan de specialisatie.</a:t>
            </a:r>
          </a:p>
          <a:p>
            <a:pPr marL="0" indent="0">
              <a:lnSpc>
                <a:spcPct val="100000"/>
              </a:lnSpc>
              <a:spcBef>
                <a:spcPts val="0"/>
              </a:spcBef>
              <a:spcAft>
                <a:spcPts val="0"/>
              </a:spcAft>
              <a:buNone/>
            </a:pPr>
            <a:r>
              <a:rPr lang="nl-NL" sz="1400">
                <a:latin typeface="+mn-lt"/>
              </a:rPr>
              <a:t>6.2 Je kunt beargumenteren wat de onderneming binnen de specialisatie bijdraagt aan een duurzame maatschappij. </a:t>
            </a:r>
            <a:endParaRPr lang="nl-NL" altLang="nl-NL" sz="1400">
              <a:latin typeface="+mn-lt"/>
            </a:endParaRPr>
          </a:p>
        </p:txBody>
      </p:sp>
      <p:sp>
        <p:nvSpPr>
          <p:cNvPr id="13" name="Titel 1"/>
          <p:cNvSpPr>
            <a:spLocks noGrp="1"/>
          </p:cNvSpPr>
          <p:nvPr>
            <p:ph type="title"/>
          </p:nvPr>
        </p:nvSpPr>
        <p:spPr>
          <a:xfrm>
            <a:off x="585751" y="138452"/>
            <a:ext cx="10515600" cy="1325563"/>
          </a:xfrm>
        </p:spPr>
        <p:txBody>
          <a:bodyPr>
            <a:normAutofit/>
          </a:bodyPr>
          <a:lstStyle/>
          <a:p>
            <a:r>
              <a:rPr lang="nl-NL" sz="3600" dirty="0">
                <a:latin typeface="Arial" panose="020B0604020202020204" pitchFamily="34" charset="0"/>
                <a:cs typeface="Arial" panose="020B0604020202020204" pitchFamily="34" charset="0"/>
              </a:rPr>
              <a:t>IBS Mijn onderneming</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Water en energie</a:t>
            </a:r>
          </a:p>
        </p:txBody>
      </p:sp>
      <p:sp>
        <p:nvSpPr>
          <p:cNvPr id="9" name="Tijdelijke aanduiding voor inhoud 4"/>
          <p:cNvSpPr txBox="1">
            <a:spLocks noChangeArrowheads="1"/>
          </p:cNvSpPr>
          <p:nvPr/>
        </p:nvSpPr>
        <p:spPr bwMode="auto">
          <a:xfrm>
            <a:off x="6494971" y="1464015"/>
            <a:ext cx="5477882" cy="268381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400">
                <a:latin typeface="+mn-lt"/>
              </a:rPr>
              <a:t>5.1 Je kunt drie voorbeelden uit deze periode geven waarin je ondernemend hebt gehandeld.</a:t>
            </a:r>
          </a:p>
          <a:p>
            <a:pPr marL="0" indent="0">
              <a:lnSpc>
                <a:spcPct val="100000"/>
              </a:lnSpc>
              <a:spcBef>
                <a:spcPts val="0"/>
              </a:spcBef>
              <a:spcAft>
                <a:spcPts val="0"/>
              </a:spcAft>
              <a:buNone/>
            </a:pPr>
            <a:r>
              <a:rPr lang="nl-NL" sz="1400">
                <a:latin typeface="+mn-lt"/>
              </a:rPr>
              <a:t>5.2 Je kunt je eigen ondernemend handelen evalueren aan de hand van de ondernemerscompetenties.</a:t>
            </a:r>
          </a:p>
          <a:p>
            <a:pPr marL="0" indent="0">
              <a:lnSpc>
                <a:spcPct val="100000"/>
              </a:lnSpc>
              <a:spcBef>
                <a:spcPts val="0"/>
              </a:spcBef>
              <a:spcAft>
                <a:spcPts val="0"/>
              </a:spcAft>
              <a:buNone/>
            </a:pPr>
            <a:r>
              <a:rPr lang="nl-NL" sz="1400">
                <a:latin typeface="+mn-lt"/>
              </a:rPr>
              <a:t>5.3 Je kunt verbeterpunten op je eigen ondernemend handelen formuleren.  </a:t>
            </a:r>
          </a:p>
          <a:p>
            <a:pPr marL="0" indent="0">
              <a:lnSpc>
                <a:spcPct val="100000"/>
              </a:lnSpc>
              <a:spcBef>
                <a:spcPts val="0"/>
              </a:spcBef>
              <a:spcAft>
                <a:spcPts val="0"/>
              </a:spcAft>
              <a:buNone/>
            </a:pPr>
            <a:r>
              <a:rPr lang="nl-NL" sz="1400">
                <a:latin typeface="+mn-lt"/>
              </a:rPr>
              <a:t>5.4 Je kunt je verbeterpunten vertalen naar concrete acties.</a:t>
            </a:r>
          </a:p>
          <a:p>
            <a:pPr marL="0" indent="0">
              <a:lnSpc>
                <a:spcPct val="100000"/>
              </a:lnSpc>
              <a:spcBef>
                <a:spcPts val="0"/>
              </a:spcBef>
              <a:spcAft>
                <a:spcPts val="0"/>
              </a:spcAft>
              <a:buNone/>
            </a:pPr>
            <a:r>
              <a:rPr lang="nl-NL" sz="1400">
                <a:latin typeface="+mn-lt"/>
              </a:rPr>
              <a:t>5.5 Je kunt sterke punten van je eigen ondernemend handelen formuleren.</a:t>
            </a:r>
          </a:p>
          <a:p>
            <a:pPr marL="0" indent="0">
              <a:lnSpc>
                <a:spcPct val="100000"/>
              </a:lnSpc>
              <a:spcBef>
                <a:spcPts val="0"/>
              </a:spcBef>
              <a:spcAft>
                <a:spcPts val="0"/>
              </a:spcAft>
              <a:buNone/>
            </a:pPr>
            <a:r>
              <a:rPr lang="nl-NL" sz="1400">
                <a:latin typeface="+mn-lt"/>
              </a:rPr>
              <a:t>5.6 Je kunt je sterke punten onderbouwen met voorbeelden uit de praktijk.</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5882" y="3295031"/>
            <a:ext cx="2082799" cy="2082799"/>
          </a:xfrm>
          <a:prstGeom prst="rect">
            <a:avLst/>
          </a:prstGeom>
        </p:spPr>
      </p:pic>
      <p:pic>
        <p:nvPicPr>
          <p:cNvPr id="10" name="Tijdelijke aanduiding voor inhoud 4">
            <a:extLst>
              <a:ext uri="{FF2B5EF4-FFF2-40B4-BE49-F238E27FC236}">
                <a16:creationId xmlns:a16="http://schemas.microsoft.com/office/drawing/2014/main" id="{3C05B4D2-6D0B-4AE3-99D3-47530313643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2446642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1" y="6608628"/>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Rechthoek 11"/>
          <p:cNvSpPr/>
          <p:nvPr/>
        </p:nvSpPr>
        <p:spPr>
          <a:xfrm>
            <a:off x="9891370" y="6237708"/>
            <a:ext cx="2300630"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IBS-SEM-MON-W42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Water en energie</a:t>
            </a:r>
          </a:p>
        </p:txBody>
      </p:sp>
      <p:pic>
        <p:nvPicPr>
          <p:cNvPr id="13" name="Tijdelijke aanduiding voor inhoud 4">
            <a:extLst>
              <a:ext uri="{FF2B5EF4-FFF2-40B4-BE49-F238E27FC236}">
                <a16:creationId xmlns:a16="http://schemas.microsoft.com/office/drawing/2014/main" id="{E6E7235B-BA12-4AF3-BB22-D4629F2F49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
        <p:nvSpPr>
          <p:cNvPr id="10" name="Tekstvak 9">
            <a:extLst>
              <a:ext uri="{FF2B5EF4-FFF2-40B4-BE49-F238E27FC236}">
                <a16:creationId xmlns:a16="http://schemas.microsoft.com/office/drawing/2014/main" id="{A87AC591-2815-4405-A132-892927D4134C}"/>
              </a:ext>
            </a:extLst>
          </p:cNvPr>
          <p:cNvSpPr txBox="1"/>
          <p:nvPr/>
        </p:nvSpPr>
        <p:spPr>
          <a:xfrm>
            <a:off x="6770867" y="1828562"/>
            <a:ext cx="4707193" cy="1877437"/>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eaLnBrk="1" hangingPunct="1">
              <a:defRPr/>
            </a:pPr>
            <a:r>
              <a:rPr lang="nl-NL" b="1" dirty="0">
                <a:solidFill>
                  <a:schemeClr val="tx1"/>
                </a:solidFill>
              </a:rPr>
              <a:t>ADL rollen</a:t>
            </a:r>
          </a:p>
          <a:p>
            <a:pPr eaLnBrk="1" hangingPunct="1">
              <a:defRPr/>
            </a:pPr>
            <a:endParaRPr lang="nl-NL" b="1" dirty="0">
              <a:solidFill>
                <a:schemeClr val="tx1"/>
              </a:solidFill>
            </a:endParaRPr>
          </a:p>
          <a:p>
            <a:pPr>
              <a:defRPr/>
            </a:pPr>
            <a:r>
              <a:rPr lang="nl-NL" sz="1600" dirty="0">
                <a:solidFill>
                  <a:schemeClr val="tx1"/>
                </a:solidFill>
                <a:latin typeface="Calibri" panose="020F0502020204030204" pitchFamily="34" charset="0"/>
              </a:rPr>
              <a:t>Tijdens de opleiding Stad en mens werk je aan de Adviseur duurzame leefomgeving rollen. Tijdens dit IBS ligt de focus op de volgende rollen: </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Waarde creërende ondernemer</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Netwerkende co-</a:t>
            </a:r>
            <a:r>
              <a:rPr lang="nl-NL" sz="1600" dirty="0" err="1">
                <a:solidFill>
                  <a:schemeClr val="tx1"/>
                </a:solidFill>
                <a:latin typeface="Calibri" panose="020F0502020204030204" pitchFamily="34" charset="0"/>
              </a:rPr>
              <a:t>creator</a:t>
            </a:r>
            <a:endParaRPr lang="nl-NL" sz="1600" dirty="0">
              <a:solidFill>
                <a:schemeClr val="tx1"/>
              </a:solidFill>
              <a:latin typeface="Calibri" panose="020F0502020204030204" pitchFamily="34" charset="0"/>
            </a:endParaRPr>
          </a:p>
        </p:txBody>
      </p:sp>
      <p:sp>
        <p:nvSpPr>
          <p:cNvPr id="14" name="Tekstvak 13">
            <a:extLst>
              <a:ext uri="{FF2B5EF4-FFF2-40B4-BE49-F238E27FC236}">
                <a16:creationId xmlns:a16="http://schemas.microsoft.com/office/drawing/2014/main" id="{59A87F18-8C1B-42A3-BFD8-81122EC28D58}"/>
              </a:ext>
            </a:extLst>
          </p:cNvPr>
          <p:cNvSpPr txBox="1"/>
          <p:nvPr/>
        </p:nvSpPr>
        <p:spPr>
          <a:xfrm>
            <a:off x="6770867" y="3899493"/>
            <a:ext cx="4707193" cy="212365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eaLnBrk="1" hangingPunct="1">
              <a:defRPr/>
            </a:pPr>
            <a:r>
              <a:rPr lang="nl-NL" b="1" dirty="0" err="1">
                <a:solidFill>
                  <a:schemeClr val="tx1"/>
                </a:solidFill>
              </a:rPr>
              <a:t>SDG’s</a:t>
            </a:r>
            <a:r>
              <a:rPr lang="nl-NL" b="1" dirty="0">
                <a:solidFill>
                  <a:schemeClr val="tx1"/>
                </a:solidFill>
              </a:rPr>
              <a:t> </a:t>
            </a:r>
          </a:p>
          <a:p>
            <a:pPr eaLnBrk="1" hangingPunct="1">
              <a:defRPr/>
            </a:pPr>
            <a:endParaRPr lang="nl-NL" b="1" dirty="0">
              <a:solidFill>
                <a:schemeClr val="tx1"/>
              </a:solidFill>
            </a:endParaRPr>
          </a:p>
          <a:p>
            <a:pPr>
              <a:defRPr/>
            </a:pPr>
            <a:r>
              <a:rPr lang="nl-NL" sz="1600" dirty="0">
                <a:solidFill>
                  <a:schemeClr val="tx1"/>
                </a:solidFill>
                <a:latin typeface="Calibri" panose="020F0502020204030204" pitchFamily="34" charset="0"/>
              </a:rPr>
              <a:t>De </a:t>
            </a:r>
            <a:r>
              <a:rPr lang="nl-NL" sz="1600" dirty="0" err="1">
                <a:solidFill>
                  <a:schemeClr val="tx1"/>
                </a:solidFill>
                <a:latin typeface="Calibri" panose="020F0502020204030204" pitchFamily="34" charset="0"/>
              </a:rPr>
              <a:t>sustainable</a:t>
            </a:r>
            <a:r>
              <a:rPr lang="nl-NL" sz="1600" dirty="0">
                <a:solidFill>
                  <a:schemeClr val="tx1"/>
                </a:solidFill>
                <a:latin typeface="Calibri" panose="020F0502020204030204" pitchFamily="34" charset="0"/>
              </a:rPr>
              <a:t> development goals komen in de opleiding Stad en mens sterk terug. De thema’s binnen dit IBS sluiten aan bij de volgende </a:t>
            </a:r>
            <a:r>
              <a:rPr lang="nl-NL" sz="1600" dirty="0" err="1">
                <a:solidFill>
                  <a:schemeClr val="tx1"/>
                </a:solidFill>
                <a:latin typeface="Calibri" panose="020F0502020204030204" pitchFamily="34" charset="0"/>
              </a:rPr>
              <a:t>SDG’s</a:t>
            </a:r>
            <a:r>
              <a:rPr lang="nl-NL" sz="1600" dirty="0">
                <a:solidFill>
                  <a:schemeClr val="tx1"/>
                </a:solidFill>
                <a:latin typeface="Calibri" panose="020F0502020204030204" pitchFamily="34" charset="0"/>
              </a:rPr>
              <a:t>: </a:t>
            </a:r>
          </a:p>
          <a:p>
            <a:pPr>
              <a:defRPr/>
            </a:pPr>
            <a:r>
              <a:rPr lang="nl-NL" sz="1600" dirty="0">
                <a:solidFill>
                  <a:schemeClr val="tx1"/>
                </a:solidFill>
                <a:latin typeface="Calibri" panose="020F0502020204030204" pitchFamily="34" charset="0"/>
              </a:rPr>
              <a:t>8. Waardig werk en economische groei</a:t>
            </a:r>
          </a:p>
          <a:p>
            <a:pPr>
              <a:defRPr/>
            </a:pPr>
            <a:r>
              <a:rPr lang="nl-NL" sz="1600" dirty="0">
                <a:solidFill>
                  <a:schemeClr val="tx1"/>
                </a:solidFill>
                <a:latin typeface="Calibri" panose="020F0502020204030204" pitchFamily="34" charset="0"/>
              </a:rPr>
              <a:t>9. Industrie, innovatie en infrastructuur</a:t>
            </a:r>
          </a:p>
          <a:p>
            <a:pPr>
              <a:defRPr/>
            </a:pPr>
            <a:r>
              <a:rPr lang="nl-NL" sz="1600" dirty="0">
                <a:solidFill>
                  <a:schemeClr val="tx1"/>
                </a:solidFill>
                <a:latin typeface="Calibri" panose="020F0502020204030204" pitchFamily="34" charset="0"/>
              </a:rPr>
              <a:t>12. Verantwoorde consumptie en productie</a:t>
            </a:r>
          </a:p>
        </p:txBody>
      </p:sp>
      <p:sp>
        <p:nvSpPr>
          <p:cNvPr id="15" name="Tekstvak 9">
            <a:extLst>
              <a:ext uri="{FF2B5EF4-FFF2-40B4-BE49-F238E27FC236}">
                <a16:creationId xmlns:a16="http://schemas.microsoft.com/office/drawing/2014/main" id="{A8046C70-8A86-4DFF-AADC-BE562B1BB671}"/>
              </a:ext>
            </a:extLst>
          </p:cNvPr>
          <p:cNvSpPr txBox="1"/>
          <p:nvPr/>
        </p:nvSpPr>
        <p:spPr>
          <a:xfrm>
            <a:off x="838200" y="2111127"/>
            <a:ext cx="5405018" cy="3077766"/>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eaLnBrk="1" hangingPunct="1">
              <a:defRPr/>
            </a:pPr>
            <a:r>
              <a:rPr lang="nl-NL" b="1" dirty="0"/>
              <a:t>Werkprocessen </a:t>
            </a:r>
          </a:p>
          <a:p>
            <a:pPr eaLnBrk="1" hangingPunct="1">
              <a:defRPr/>
            </a:pPr>
            <a:endParaRPr lang="nl-NL" sz="1600" b="1" dirty="0"/>
          </a:p>
          <a:p>
            <a:pPr>
              <a:defRPr/>
            </a:pPr>
            <a:r>
              <a:rPr lang="nl-NL" sz="1600" dirty="0"/>
              <a:t>B1-K2-W3: Bevordert samenwerking en versterkt netwerken</a:t>
            </a:r>
          </a:p>
          <a:p>
            <a:pPr>
              <a:defRPr/>
            </a:pPr>
            <a:r>
              <a:rPr lang="nl-NL" sz="1600" dirty="0"/>
              <a:t>B1-K2-W4: Evalueert de dienstverlening</a:t>
            </a:r>
          </a:p>
          <a:p>
            <a:pPr>
              <a:defRPr/>
            </a:pPr>
            <a:r>
              <a:rPr lang="nl-NL" sz="1600" dirty="0"/>
              <a:t>B1-K3-W1: Maakt een planning voor de organisatie van activiteiten</a:t>
            </a:r>
          </a:p>
          <a:p>
            <a:pPr>
              <a:defRPr/>
            </a:pPr>
            <a:r>
              <a:rPr lang="nl-NL" sz="1600" dirty="0"/>
              <a:t>B1-K3-W2: Bereidt de uitvoering van activiteiten voor</a:t>
            </a:r>
          </a:p>
          <a:p>
            <a:pPr>
              <a:defRPr/>
            </a:pPr>
            <a:r>
              <a:rPr lang="nl-NL" sz="1600" dirty="0"/>
              <a:t>B1-K3-W4: Rondt de activiteit af en draagt zorg voor de duurzame leefomgeving</a:t>
            </a:r>
          </a:p>
          <a:p>
            <a:pPr>
              <a:defRPr/>
            </a:pPr>
            <a:r>
              <a:rPr lang="nl-NL" sz="1600" dirty="0"/>
              <a:t>B1-K4-W1: Plant en verdeelt de werkzaamheden</a:t>
            </a:r>
          </a:p>
          <a:p>
            <a:pPr>
              <a:defRPr/>
            </a:pPr>
            <a:r>
              <a:rPr lang="nl-NL" sz="1600" dirty="0"/>
              <a:t>B1-K4-W2: Begroot financiën</a:t>
            </a:r>
          </a:p>
          <a:p>
            <a:pPr>
              <a:defRPr/>
            </a:pPr>
            <a:r>
              <a:rPr lang="nl-NL" sz="1600" dirty="0"/>
              <a:t>B1-K4-W3: Bewaakt financiën</a:t>
            </a:r>
          </a:p>
        </p:txBody>
      </p:sp>
    </p:spTree>
    <p:extLst>
      <p:ext uri="{BB962C8B-B14F-4D97-AF65-F5344CB8AC3E}">
        <p14:creationId xmlns:p14="http://schemas.microsoft.com/office/powerpoint/2010/main" val="340520837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Props1.xml><?xml version="1.0" encoding="utf-8"?>
<ds:datastoreItem xmlns:ds="http://schemas.openxmlformats.org/officeDocument/2006/customXml" ds:itemID="{2B8955B8-4591-4EE9-B338-39077804C662}">
  <ds:schemaRefs>
    <ds:schemaRef ds:uri="http://schemas.microsoft.com/sharepoint/v3/contenttype/forms"/>
  </ds:schemaRefs>
</ds:datastoreItem>
</file>

<file path=customXml/itemProps2.xml><?xml version="1.0" encoding="utf-8"?>
<ds:datastoreItem xmlns:ds="http://schemas.openxmlformats.org/officeDocument/2006/customXml" ds:itemID="{1E5971CC-036E-40F2-8797-67D25E1C2568}"/>
</file>

<file path=customXml/itemProps3.xml><?xml version="1.0" encoding="utf-8"?>
<ds:datastoreItem xmlns:ds="http://schemas.openxmlformats.org/officeDocument/2006/customXml" ds:itemID="{532CC3FE-A27C-4CCF-9081-BB33778E138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TotalTime>
  <Words>1356</Words>
  <Application>Microsoft Office PowerPoint</Application>
  <PresentationFormat>Breedbeeld</PresentationFormat>
  <Paragraphs>160</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Calibri Light</vt:lpstr>
      <vt:lpstr>Kantoorthema</vt:lpstr>
      <vt:lpstr>IBS Mijn onderneming – periode 2 specialisatie Water en energie</vt:lpstr>
      <vt:lpstr>IBS Mijn onderneming specialisatie Water en energie</vt:lpstr>
      <vt:lpstr>IBS Mijn onderneming specialisatie Water en energie</vt:lpstr>
      <vt:lpstr>IBS Mijn onderneming specialisatie Water en energie</vt:lpstr>
      <vt:lpstr>IBS Mijn onderneming specialisatie Water en energie</vt:lpstr>
      <vt:lpstr>IBS Mijn onderneming specialisatie Water en energie</vt:lpstr>
      <vt:lpstr>PowerPoint-presentatie</vt:lpstr>
      <vt:lpstr>IBS Mijn onderneming specialisatie Water en energie</vt:lpstr>
      <vt:lpstr>IBS Mijn onderneming specialisatie Water en energie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2021-07-22T13:26:50Z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y fmtid="{D5CDD505-2E9C-101B-9397-08002B2CF9AE}" pid="5" name="MediaServiceImageTags">
    <vt:lpwstr/>
  </property>
</Properties>
</file>