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9" r:id="rId8"/>
    <p:sldId id="260" r:id="rId9"/>
    <p:sldId id="263" r:id="rId10"/>
    <p:sldId id="268" r:id="rId11"/>
    <p:sldId id="264" r:id="rId12"/>
    <p:sldId id="270"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9"/>
            <p14:sldId id="260"/>
            <p14:sldId id="263"/>
            <p14:sldId id="268"/>
            <p14:sldId id="264"/>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196573-AB39-423B-A2C1-3D41E6B9899D}" v="13" dt="2021-07-22T13:26:42.60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96B4FD4F-EED9-4054-A8CE-4AE315E2CA84}"/>
    <pc:docChg chg="addSld modSld">
      <pc:chgData name="Marieke Drabbe" userId="b9b1a049-6b87-453c-9d4e-1b3ea0ffd634" providerId="ADAL" clId="{96B4FD4F-EED9-4054-A8CE-4AE315E2CA84}" dt="2020-07-02T14:28:30.772" v="2"/>
      <pc:docMkLst>
        <pc:docMk/>
      </pc:docMkLst>
      <pc:sldChg chg="modSp mod">
        <pc:chgData name="Marieke Drabbe" userId="b9b1a049-6b87-453c-9d4e-1b3ea0ffd634" providerId="ADAL" clId="{96B4FD4F-EED9-4054-A8CE-4AE315E2CA84}" dt="2020-07-02T14:11:08.636" v="1" actId="1076"/>
        <pc:sldMkLst>
          <pc:docMk/>
          <pc:sldMk cId="83892022" sldId="260"/>
        </pc:sldMkLst>
        <pc:spChg chg="mod">
          <ac:chgData name="Marieke Drabbe" userId="b9b1a049-6b87-453c-9d4e-1b3ea0ffd634" providerId="ADAL" clId="{96B4FD4F-EED9-4054-A8CE-4AE315E2CA84}" dt="2020-07-02T14:11:06.431" v="0"/>
          <ac:spMkLst>
            <pc:docMk/>
            <pc:sldMk cId="83892022" sldId="260"/>
            <ac:spMk id="10" creationId="{00000000-0000-0000-0000-000000000000}"/>
          </ac:spMkLst>
        </pc:spChg>
        <pc:picChg chg="mod">
          <ac:chgData name="Marieke Drabbe" userId="b9b1a049-6b87-453c-9d4e-1b3ea0ffd634" providerId="ADAL" clId="{96B4FD4F-EED9-4054-A8CE-4AE315E2CA84}" dt="2020-07-02T14:11:08.636" v="1" actId="1076"/>
          <ac:picMkLst>
            <pc:docMk/>
            <pc:sldMk cId="83892022" sldId="260"/>
            <ac:picMk id="14" creationId="{00000000-0000-0000-0000-000000000000}"/>
          </ac:picMkLst>
        </pc:picChg>
      </pc:sldChg>
      <pc:sldChg chg="add">
        <pc:chgData name="Marieke Drabbe" userId="b9b1a049-6b87-453c-9d4e-1b3ea0ffd634" providerId="ADAL" clId="{96B4FD4F-EED9-4054-A8CE-4AE315E2CA84}" dt="2020-07-02T14:28:30.772" v="2"/>
        <pc:sldMkLst>
          <pc:docMk/>
          <pc:sldMk cId="2429038155" sldId="268"/>
        </pc:sldMkLst>
      </pc:sldChg>
    </pc:docChg>
  </pc:docChgLst>
  <pc:docChgLst>
    <pc:chgData name="Marieke Drabbe" userId="S::m.drabbe@helicon.nl::b9b1a049-6b87-453c-9d4e-1b3ea0ffd634" providerId="AD" clId="Web-{4CBB0192-CFD5-4DC2-9B66-781C428BC1BD}"/>
    <pc:docChg chg="modSld">
      <pc:chgData name="Marieke Drabbe" userId="S::m.drabbe@helicon.nl::b9b1a049-6b87-453c-9d4e-1b3ea0ffd634" providerId="AD" clId="Web-{4CBB0192-CFD5-4DC2-9B66-781C428BC1BD}" dt="2019-05-16T10:08:28.909" v="43" actId="20577"/>
      <pc:docMkLst>
        <pc:docMk/>
      </pc:docMkLst>
      <pc:sldChg chg="modSp">
        <pc:chgData name="Marieke Drabbe" userId="S::m.drabbe@helicon.nl::b9b1a049-6b87-453c-9d4e-1b3ea0ffd634" providerId="AD" clId="Web-{4CBB0192-CFD5-4DC2-9B66-781C428BC1BD}" dt="2019-05-16T10:08:18.815" v="30" actId="20577"/>
        <pc:sldMkLst>
          <pc:docMk/>
          <pc:sldMk cId="83892022" sldId="260"/>
        </pc:sldMkLst>
        <pc:spChg chg="mod">
          <ac:chgData name="Marieke Drabbe" userId="S::m.drabbe@helicon.nl::b9b1a049-6b87-453c-9d4e-1b3ea0ffd634" providerId="AD" clId="Web-{4CBB0192-CFD5-4DC2-9B66-781C428BC1BD}" dt="2019-05-16T10:08:08.971" v="23" actId="14100"/>
          <ac:spMkLst>
            <pc:docMk/>
            <pc:sldMk cId="83892022" sldId="260"/>
            <ac:spMk id="10" creationId="{00000000-0000-0000-0000-000000000000}"/>
          </ac:spMkLst>
        </pc:spChg>
        <pc:spChg chg="mod">
          <ac:chgData name="Marieke Drabbe" userId="S::m.drabbe@helicon.nl::b9b1a049-6b87-453c-9d4e-1b3ea0ffd634" providerId="AD" clId="Web-{4CBB0192-CFD5-4DC2-9B66-781C428BC1BD}" dt="2019-05-16T10:08:18.815" v="30" actId="20577"/>
          <ac:spMkLst>
            <pc:docMk/>
            <pc:sldMk cId="83892022" sldId="260"/>
            <ac:spMk id="12" creationId="{00000000-0000-0000-0000-000000000000}"/>
          </ac:spMkLst>
        </pc:spChg>
      </pc:sldChg>
      <pc:sldChg chg="modSp">
        <pc:chgData name="Marieke Drabbe" userId="S::m.drabbe@helicon.nl::b9b1a049-6b87-453c-9d4e-1b3ea0ffd634" providerId="AD" clId="Web-{4CBB0192-CFD5-4DC2-9B66-781C428BC1BD}" dt="2019-05-16T10:08:24.409" v="36" actId="20577"/>
        <pc:sldMkLst>
          <pc:docMk/>
          <pc:sldMk cId="1752962136" sldId="263"/>
        </pc:sldMkLst>
        <pc:spChg chg="mod">
          <ac:chgData name="Marieke Drabbe" userId="S::m.drabbe@helicon.nl::b9b1a049-6b87-453c-9d4e-1b3ea0ffd634" providerId="AD" clId="Web-{4CBB0192-CFD5-4DC2-9B66-781C428BC1BD}" dt="2019-05-16T10:08:24.409" v="36" actId="20577"/>
          <ac:spMkLst>
            <pc:docMk/>
            <pc:sldMk cId="1752962136" sldId="263"/>
            <ac:spMk id="8" creationId="{00000000-0000-0000-0000-000000000000}"/>
          </ac:spMkLst>
        </pc:spChg>
      </pc:sldChg>
      <pc:sldChg chg="modSp">
        <pc:chgData name="Marieke Drabbe" userId="S::m.drabbe@helicon.nl::b9b1a049-6b87-453c-9d4e-1b3ea0ffd634" providerId="AD" clId="Web-{4CBB0192-CFD5-4DC2-9B66-781C428BC1BD}" dt="2019-05-16T10:08:28.909" v="42" actId="20577"/>
        <pc:sldMkLst>
          <pc:docMk/>
          <pc:sldMk cId="2446642812" sldId="264"/>
        </pc:sldMkLst>
        <pc:spChg chg="mod">
          <ac:chgData name="Marieke Drabbe" userId="S::m.drabbe@helicon.nl::b9b1a049-6b87-453c-9d4e-1b3ea0ffd634" providerId="AD" clId="Web-{4CBB0192-CFD5-4DC2-9B66-781C428BC1BD}" dt="2019-05-16T10:08:28.909" v="42" actId="20577"/>
          <ac:spMkLst>
            <pc:docMk/>
            <pc:sldMk cId="2446642812" sldId="264"/>
            <ac:spMk id="8" creationId="{00000000-0000-0000-0000-000000000000}"/>
          </ac:spMkLst>
        </pc:spChg>
      </pc:sldChg>
      <pc:sldChg chg="modSp">
        <pc:chgData name="Marieke Drabbe" userId="S::m.drabbe@helicon.nl::b9b1a049-6b87-453c-9d4e-1b3ea0ffd634" providerId="AD" clId="Web-{4CBB0192-CFD5-4DC2-9B66-781C428BC1BD}" dt="2019-05-16T10:07:49.534" v="2" actId="20577"/>
        <pc:sldMkLst>
          <pc:docMk/>
          <pc:sldMk cId="2052387474" sldId="265"/>
        </pc:sldMkLst>
        <pc:spChg chg="mod">
          <ac:chgData name="Marieke Drabbe" userId="S::m.drabbe@helicon.nl::b9b1a049-6b87-453c-9d4e-1b3ea0ffd634" providerId="AD" clId="Web-{4CBB0192-CFD5-4DC2-9B66-781C428BC1BD}" dt="2019-05-16T10:07:49.534" v="2" actId="20577"/>
          <ac:spMkLst>
            <pc:docMk/>
            <pc:sldMk cId="2052387474" sldId="265"/>
            <ac:spMk id="17" creationId="{00000000-0000-0000-0000-000000000000}"/>
          </ac:spMkLst>
        </pc:spChg>
      </pc:sldChg>
    </pc:docChg>
  </pc:docChgLst>
  <pc:docChgLst>
    <pc:chgData name="Marieke Drabbe" userId="b9b1a049-6b87-453c-9d4e-1b3ea0ffd634" providerId="ADAL" clId="{E3196573-AB39-423B-A2C1-3D41E6B9899D}"/>
    <pc:docChg chg="custSel addSld modSld sldOrd modSection">
      <pc:chgData name="Marieke Drabbe" userId="b9b1a049-6b87-453c-9d4e-1b3ea0ffd634" providerId="ADAL" clId="{E3196573-AB39-423B-A2C1-3D41E6B9899D}" dt="2021-07-22T13:26:42.605" v="104"/>
      <pc:docMkLst>
        <pc:docMk/>
      </pc:docMkLst>
      <pc:sldChg chg="addSp delSp modSp mod">
        <pc:chgData name="Marieke Drabbe" userId="b9b1a049-6b87-453c-9d4e-1b3ea0ffd634" providerId="ADAL" clId="{E3196573-AB39-423B-A2C1-3D41E6B9899D}" dt="2021-07-15T15:02:22.546" v="31" actId="1076"/>
        <pc:sldMkLst>
          <pc:docMk/>
          <pc:sldMk cId="3491648649" sldId="257"/>
        </pc:sldMkLst>
        <pc:spChg chg="add del mod">
          <ac:chgData name="Marieke Drabbe" userId="b9b1a049-6b87-453c-9d4e-1b3ea0ffd634" providerId="ADAL" clId="{E3196573-AB39-423B-A2C1-3D41E6B9899D}" dt="2021-07-15T15:01:10.027" v="4" actId="478"/>
          <ac:spMkLst>
            <pc:docMk/>
            <pc:sldMk cId="3491648649" sldId="257"/>
            <ac:spMk id="4" creationId="{AC08D429-E1CF-4754-89AE-785A63512B8C}"/>
          </ac:spMkLst>
        </pc:spChg>
        <pc:spChg chg="mod">
          <ac:chgData name="Marieke Drabbe" userId="b9b1a049-6b87-453c-9d4e-1b3ea0ffd634" providerId="ADAL" clId="{E3196573-AB39-423B-A2C1-3D41E6B9899D}" dt="2021-07-15T15:02:09.338" v="27" actId="208"/>
          <ac:spMkLst>
            <pc:docMk/>
            <pc:sldMk cId="3491648649" sldId="257"/>
            <ac:spMk id="8" creationId="{00000000-0000-0000-0000-000000000000}"/>
          </ac:spMkLst>
        </pc:spChg>
        <pc:spChg chg="mod">
          <ac:chgData name="Marieke Drabbe" userId="b9b1a049-6b87-453c-9d4e-1b3ea0ffd634" providerId="ADAL" clId="{E3196573-AB39-423B-A2C1-3D41E6B9899D}" dt="2021-07-15T15:02:12.070" v="29" actId="208"/>
          <ac:spMkLst>
            <pc:docMk/>
            <pc:sldMk cId="3491648649" sldId="257"/>
            <ac:spMk id="9" creationId="{00000000-0000-0000-0000-000000000000}"/>
          </ac:spMkLst>
        </pc:spChg>
        <pc:spChg chg="mod">
          <ac:chgData name="Marieke Drabbe" userId="b9b1a049-6b87-453c-9d4e-1b3ea0ffd634" providerId="ADAL" clId="{E3196573-AB39-423B-A2C1-3D41E6B9899D}" dt="2021-07-15T15:02:22.546" v="31" actId="1076"/>
          <ac:spMkLst>
            <pc:docMk/>
            <pc:sldMk cId="3491648649" sldId="257"/>
            <ac:spMk id="17" creationId="{00000000-0000-0000-0000-000000000000}"/>
          </ac:spMkLst>
        </pc:spChg>
        <pc:spChg chg="mod">
          <ac:chgData name="Marieke Drabbe" userId="b9b1a049-6b87-453c-9d4e-1b3ea0ffd634" providerId="ADAL" clId="{E3196573-AB39-423B-A2C1-3D41E6B9899D}" dt="2021-07-15T15:02:06.625" v="25" actId="404"/>
          <ac:spMkLst>
            <pc:docMk/>
            <pc:sldMk cId="3491648649" sldId="257"/>
            <ac:spMk id="10242" creationId="{00000000-0000-0000-0000-000000000000}"/>
          </ac:spMkLst>
        </pc:spChg>
        <pc:picChg chg="add del mod">
          <ac:chgData name="Marieke Drabbe" userId="b9b1a049-6b87-453c-9d4e-1b3ea0ffd634" providerId="ADAL" clId="{E3196573-AB39-423B-A2C1-3D41E6B9899D}" dt="2021-07-15T15:01:06.274" v="2" actId="478"/>
          <ac:picMkLst>
            <pc:docMk/>
            <pc:sldMk cId="3491648649" sldId="257"/>
            <ac:picMk id="13" creationId="{9DAFEDF4-80AC-4109-9C11-0D7646DF6FAA}"/>
          </ac:picMkLst>
        </pc:picChg>
        <pc:picChg chg="add mod">
          <ac:chgData name="Marieke Drabbe" userId="b9b1a049-6b87-453c-9d4e-1b3ea0ffd634" providerId="ADAL" clId="{E3196573-AB39-423B-A2C1-3D41E6B9899D}" dt="2021-07-15T15:01:27.055" v="5"/>
          <ac:picMkLst>
            <pc:docMk/>
            <pc:sldMk cId="3491648649" sldId="257"/>
            <ac:picMk id="14" creationId="{1F2670BD-D1C0-4955-B63E-A27588514781}"/>
          </ac:picMkLst>
        </pc:picChg>
        <pc:picChg chg="del">
          <ac:chgData name="Marieke Drabbe" userId="b9b1a049-6b87-453c-9d4e-1b3ea0ffd634" providerId="ADAL" clId="{E3196573-AB39-423B-A2C1-3D41E6B9899D}" dt="2021-07-15T15:01:04.365" v="0" actId="478"/>
          <ac:picMkLst>
            <pc:docMk/>
            <pc:sldMk cId="3491648649" sldId="257"/>
            <ac:picMk id="10243" creationId="{00000000-0000-0000-0000-000000000000}"/>
          </ac:picMkLst>
        </pc:picChg>
      </pc:sldChg>
      <pc:sldChg chg="addSp delSp modSp mod">
        <pc:chgData name="Marieke Drabbe" userId="b9b1a049-6b87-453c-9d4e-1b3ea0ffd634" providerId="ADAL" clId="{E3196573-AB39-423B-A2C1-3D41E6B9899D}" dt="2021-07-15T15:03:17.729" v="52" actId="1076"/>
        <pc:sldMkLst>
          <pc:docMk/>
          <pc:sldMk cId="2898902124" sldId="259"/>
        </pc:sldMkLst>
        <pc:spChg chg="add del mod">
          <ac:chgData name="Marieke Drabbe" userId="b9b1a049-6b87-453c-9d4e-1b3ea0ffd634" providerId="ADAL" clId="{E3196573-AB39-423B-A2C1-3D41E6B9899D}" dt="2021-07-15T15:02:56.738" v="43" actId="478"/>
          <ac:spMkLst>
            <pc:docMk/>
            <pc:sldMk cId="2898902124" sldId="259"/>
            <ac:spMk id="4" creationId="{D21857BA-C3DD-4EC2-B007-400C6C24DEF1}"/>
          </ac:spMkLst>
        </pc:spChg>
        <pc:spChg chg="mod">
          <ac:chgData name="Marieke Drabbe" userId="b9b1a049-6b87-453c-9d4e-1b3ea0ffd634" providerId="ADAL" clId="{E3196573-AB39-423B-A2C1-3D41E6B9899D}" dt="2021-07-15T15:03:05.549" v="47" actId="208"/>
          <ac:spMkLst>
            <pc:docMk/>
            <pc:sldMk cId="2898902124" sldId="259"/>
            <ac:spMk id="8" creationId="{00000000-0000-0000-0000-000000000000}"/>
          </ac:spMkLst>
        </pc:spChg>
        <pc:spChg chg="mod">
          <ac:chgData name="Marieke Drabbe" userId="b9b1a049-6b87-453c-9d4e-1b3ea0ffd634" providerId="ADAL" clId="{E3196573-AB39-423B-A2C1-3D41E6B9899D}" dt="2021-07-15T15:03:10.168" v="50" actId="1076"/>
          <ac:spMkLst>
            <pc:docMk/>
            <pc:sldMk cId="2898902124" sldId="259"/>
            <ac:spMk id="9" creationId="{00000000-0000-0000-0000-000000000000}"/>
          </ac:spMkLst>
        </pc:spChg>
        <pc:spChg chg="mod">
          <ac:chgData name="Marieke Drabbe" userId="b9b1a049-6b87-453c-9d4e-1b3ea0ffd634" providerId="ADAL" clId="{E3196573-AB39-423B-A2C1-3D41E6B9899D}" dt="2021-07-15T15:03:02.612" v="45" actId="404"/>
          <ac:spMkLst>
            <pc:docMk/>
            <pc:sldMk cId="2898902124" sldId="259"/>
            <ac:spMk id="11" creationId="{00000000-0000-0000-0000-000000000000}"/>
          </ac:spMkLst>
        </pc:spChg>
        <pc:spChg chg="mod">
          <ac:chgData name="Marieke Drabbe" userId="b9b1a049-6b87-453c-9d4e-1b3ea0ffd634" providerId="ADAL" clId="{E3196573-AB39-423B-A2C1-3D41E6B9899D}" dt="2021-07-15T15:03:17.729" v="52" actId="1076"/>
          <ac:spMkLst>
            <pc:docMk/>
            <pc:sldMk cId="2898902124" sldId="259"/>
            <ac:spMk id="12" creationId="{00000000-0000-0000-0000-000000000000}"/>
          </ac:spMkLst>
        </pc:spChg>
        <pc:picChg chg="add mod">
          <ac:chgData name="Marieke Drabbe" userId="b9b1a049-6b87-453c-9d4e-1b3ea0ffd634" providerId="ADAL" clId="{E3196573-AB39-423B-A2C1-3D41E6B9899D}" dt="2021-07-15T15:01:35.029" v="10"/>
          <ac:picMkLst>
            <pc:docMk/>
            <pc:sldMk cId="2898902124" sldId="259"/>
            <ac:picMk id="13" creationId="{E6E7235B-BA12-4AF3-BB22-D4629F2F49B2}"/>
          </ac:picMkLst>
        </pc:picChg>
        <pc:picChg chg="del">
          <ac:chgData name="Marieke Drabbe" userId="b9b1a049-6b87-453c-9d4e-1b3ea0ffd634" providerId="ADAL" clId="{E3196573-AB39-423B-A2C1-3D41E6B9899D}" dt="2021-07-15T15:01:34.713" v="9" actId="478"/>
          <ac:picMkLst>
            <pc:docMk/>
            <pc:sldMk cId="2898902124" sldId="259"/>
            <ac:picMk id="10243" creationId="{00000000-0000-0000-0000-000000000000}"/>
          </ac:picMkLst>
        </pc:picChg>
      </pc:sldChg>
      <pc:sldChg chg="addSp delSp modSp mod">
        <pc:chgData name="Marieke Drabbe" userId="b9b1a049-6b87-453c-9d4e-1b3ea0ffd634" providerId="ADAL" clId="{E3196573-AB39-423B-A2C1-3D41E6B9899D}" dt="2021-07-15T15:03:38.847" v="62" actId="2711"/>
        <pc:sldMkLst>
          <pc:docMk/>
          <pc:sldMk cId="83892022" sldId="260"/>
        </pc:sldMkLst>
        <pc:spChg chg="add del mod">
          <ac:chgData name="Marieke Drabbe" userId="b9b1a049-6b87-453c-9d4e-1b3ea0ffd634" providerId="ADAL" clId="{E3196573-AB39-423B-A2C1-3D41E6B9899D}" dt="2021-07-15T15:03:21.736" v="53" actId="478"/>
          <ac:spMkLst>
            <pc:docMk/>
            <pc:sldMk cId="83892022" sldId="260"/>
            <ac:spMk id="3" creationId="{676D180D-18E9-4840-A2EA-AF96C04A97B3}"/>
          </ac:spMkLst>
        </pc:spChg>
        <pc:spChg chg="mod">
          <ac:chgData name="Marieke Drabbe" userId="b9b1a049-6b87-453c-9d4e-1b3ea0ffd634" providerId="ADAL" clId="{E3196573-AB39-423B-A2C1-3D41E6B9899D}" dt="2021-07-15T15:03:30.086" v="58" actId="207"/>
          <ac:spMkLst>
            <pc:docMk/>
            <pc:sldMk cId="83892022" sldId="260"/>
            <ac:spMk id="8" creationId="{00000000-0000-0000-0000-000000000000}"/>
          </ac:spMkLst>
        </pc:spChg>
        <pc:spChg chg="mod">
          <ac:chgData name="Marieke Drabbe" userId="b9b1a049-6b87-453c-9d4e-1b3ea0ffd634" providerId="ADAL" clId="{E3196573-AB39-423B-A2C1-3D41E6B9899D}" dt="2021-07-15T15:03:32.196" v="60" actId="208"/>
          <ac:spMkLst>
            <pc:docMk/>
            <pc:sldMk cId="83892022" sldId="260"/>
            <ac:spMk id="9" creationId="{00000000-0000-0000-0000-000000000000}"/>
          </ac:spMkLst>
        </pc:spChg>
        <pc:spChg chg="mod">
          <ac:chgData name="Marieke Drabbe" userId="b9b1a049-6b87-453c-9d4e-1b3ea0ffd634" providerId="ADAL" clId="{E3196573-AB39-423B-A2C1-3D41E6B9899D}" dt="2021-07-15T15:03:26.548" v="55" actId="404"/>
          <ac:spMkLst>
            <pc:docMk/>
            <pc:sldMk cId="83892022" sldId="260"/>
            <ac:spMk id="11" creationId="{00000000-0000-0000-0000-000000000000}"/>
          </ac:spMkLst>
        </pc:spChg>
        <pc:spChg chg="mod">
          <ac:chgData name="Marieke Drabbe" userId="b9b1a049-6b87-453c-9d4e-1b3ea0ffd634" providerId="ADAL" clId="{E3196573-AB39-423B-A2C1-3D41E6B9899D}" dt="2021-07-15T15:03:38.847" v="62" actId="2711"/>
          <ac:spMkLst>
            <pc:docMk/>
            <pc:sldMk cId="83892022" sldId="260"/>
            <ac:spMk id="12" creationId="{00000000-0000-0000-0000-000000000000}"/>
          </ac:spMkLst>
        </pc:spChg>
        <pc:picChg chg="add mod">
          <ac:chgData name="Marieke Drabbe" userId="b9b1a049-6b87-453c-9d4e-1b3ea0ffd634" providerId="ADAL" clId="{E3196573-AB39-423B-A2C1-3D41E6B9899D}" dt="2021-07-15T15:01:37.906" v="12"/>
          <ac:picMkLst>
            <pc:docMk/>
            <pc:sldMk cId="83892022" sldId="260"/>
            <ac:picMk id="15" creationId="{5F1CB521-0469-42BE-8931-51F03062B8ED}"/>
          </ac:picMkLst>
        </pc:picChg>
        <pc:picChg chg="del">
          <ac:chgData name="Marieke Drabbe" userId="b9b1a049-6b87-453c-9d4e-1b3ea0ffd634" providerId="ADAL" clId="{E3196573-AB39-423B-A2C1-3D41E6B9899D}" dt="2021-07-15T15:01:37.555" v="11" actId="478"/>
          <ac:picMkLst>
            <pc:docMk/>
            <pc:sldMk cId="83892022" sldId="260"/>
            <ac:picMk id="10243" creationId="{00000000-0000-0000-0000-000000000000}"/>
          </ac:picMkLst>
        </pc:picChg>
      </pc:sldChg>
      <pc:sldChg chg="addSp delSp modSp mod">
        <pc:chgData name="Marieke Drabbe" userId="b9b1a049-6b87-453c-9d4e-1b3ea0ffd634" providerId="ADAL" clId="{E3196573-AB39-423B-A2C1-3D41E6B9899D}" dt="2021-07-15T15:04:04.587" v="74" actId="1076"/>
        <pc:sldMkLst>
          <pc:docMk/>
          <pc:sldMk cId="1752962136" sldId="263"/>
        </pc:sldMkLst>
        <pc:spChg chg="mod">
          <ac:chgData name="Marieke Drabbe" userId="b9b1a049-6b87-453c-9d4e-1b3ea0ffd634" providerId="ADAL" clId="{E3196573-AB39-423B-A2C1-3D41E6B9899D}" dt="2021-07-15T15:03:44.488" v="64" actId="208"/>
          <ac:spMkLst>
            <pc:docMk/>
            <pc:sldMk cId="1752962136" sldId="263"/>
            <ac:spMk id="6" creationId="{00000000-0000-0000-0000-000000000000}"/>
          </ac:spMkLst>
        </pc:spChg>
        <pc:spChg chg="mod">
          <ac:chgData name="Marieke Drabbe" userId="b9b1a049-6b87-453c-9d4e-1b3ea0ffd634" providerId="ADAL" clId="{E3196573-AB39-423B-A2C1-3D41E6B9899D}" dt="2021-07-15T15:03:46.338" v="66" actId="208"/>
          <ac:spMkLst>
            <pc:docMk/>
            <pc:sldMk cId="1752962136" sldId="263"/>
            <ac:spMk id="7" creationId="{00000000-0000-0000-0000-000000000000}"/>
          </ac:spMkLst>
        </pc:spChg>
        <pc:spChg chg="mod">
          <ac:chgData name="Marieke Drabbe" userId="b9b1a049-6b87-453c-9d4e-1b3ea0ffd634" providerId="ADAL" clId="{E3196573-AB39-423B-A2C1-3D41E6B9899D}" dt="2021-07-15T15:03:57.940" v="72" actId="2711"/>
          <ac:spMkLst>
            <pc:docMk/>
            <pc:sldMk cId="1752962136" sldId="263"/>
            <ac:spMk id="8" creationId="{00000000-0000-0000-0000-000000000000}"/>
          </ac:spMkLst>
        </pc:spChg>
        <pc:spChg chg="mod">
          <ac:chgData name="Marieke Drabbe" userId="b9b1a049-6b87-453c-9d4e-1b3ea0ffd634" providerId="ADAL" clId="{E3196573-AB39-423B-A2C1-3D41E6B9899D}" dt="2021-07-15T15:03:54.450" v="70" actId="1076"/>
          <ac:spMkLst>
            <pc:docMk/>
            <pc:sldMk cId="1752962136" sldId="263"/>
            <ac:spMk id="11" creationId="{00000000-0000-0000-0000-000000000000}"/>
          </ac:spMkLst>
        </pc:spChg>
        <pc:spChg chg="mod">
          <ac:chgData name="Marieke Drabbe" userId="b9b1a049-6b87-453c-9d4e-1b3ea0ffd634" providerId="ADAL" clId="{E3196573-AB39-423B-A2C1-3D41E6B9899D}" dt="2021-07-15T15:04:04.587" v="74" actId="1076"/>
          <ac:spMkLst>
            <pc:docMk/>
            <pc:sldMk cId="1752962136" sldId="263"/>
            <ac:spMk id="13" creationId="{00000000-0000-0000-0000-000000000000}"/>
          </ac:spMkLst>
        </pc:spChg>
        <pc:picChg chg="del">
          <ac:chgData name="Marieke Drabbe" userId="b9b1a049-6b87-453c-9d4e-1b3ea0ffd634" providerId="ADAL" clId="{E3196573-AB39-423B-A2C1-3D41E6B9899D}" dt="2021-07-15T15:01:40.429" v="13" actId="478"/>
          <ac:picMkLst>
            <pc:docMk/>
            <pc:sldMk cId="1752962136" sldId="263"/>
            <ac:picMk id="2" creationId="{00000000-0000-0000-0000-000000000000}"/>
          </ac:picMkLst>
        </pc:picChg>
        <pc:picChg chg="add mod">
          <ac:chgData name="Marieke Drabbe" userId="b9b1a049-6b87-453c-9d4e-1b3ea0ffd634" providerId="ADAL" clId="{E3196573-AB39-423B-A2C1-3D41E6B9899D}" dt="2021-07-15T15:01:40.714" v="14"/>
          <ac:picMkLst>
            <pc:docMk/>
            <pc:sldMk cId="1752962136" sldId="263"/>
            <ac:picMk id="14" creationId="{BC46FB40-0D00-4D5E-9178-CC1D2422F640}"/>
          </ac:picMkLst>
        </pc:picChg>
      </pc:sldChg>
      <pc:sldChg chg="addSp modSp mod">
        <pc:chgData name="Marieke Drabbe" userId="b9b1a049-6b87-453c-9d4e-1b3ea0ffd634" providerId="ADAL" clId="{E3196573-AB39-423B-A2C1-3D41E6B9899D}" dt="2021-07-15T15:04:45.976" v="90" actId="20577"/>
        <pc:sldMkLst>
          <pc:docMk/>
          <pc:sldMk cId="2446642812" sldId="264"/>
        </pc:sldMkLst>
        <pc:spChg chg="mod">
          <ac:chgData name="Marieke Drabbe" userId="b9b1a049-6b87-453c-9d4e-1b3ea0ffd634" providerId="ADAL" clId="{E3196573-AB39-423B-A2C1-3D41E6B9899D}" dt="2021-07-15T15:04:27.994" v="82" actId="208"/>
          <ac:spMkLst>
            <pc:docMk/>
            <pc:sldMk cId="2446642812" sldId="264"/>
            <ac:spMk id="6" creationId="{00000000-0000-0000-0000-000000000000}"/>
          </ac:spMkLst>
        </pc:spChg>
        <pc:spChg chg="mod">
          <ac:chgData name="Marieke Drabbe" userId="b9b1a049-6b87-453c-9d4e-1b3ea0ffd634" providerId="ADAL" clId="{E3196573-AB39-423B-A2C1-3D41E6B9899D}" dt="2021-07-15T15:04:30.070" v="84" actId="208"/>
          <ac:spMkLst>
            <pc:docMk/>
            <pc:sldMk cId="2446642812" sldId="264"/>
            <ac:spMk id="7" creationId="{00000000-0000-0000-0000-000000000000}"/>
          </ac:spMkLst>
        </pc:spChg>
        <pc:spChg chg="mod">
          <ac:chgData name="Marieke Drabbe" userId="b9b1a049-6b87-453c-9d4e-1b3ea0ffd634" providerId="ADAL" clId="{E3196573-AB39-423B-A2C1-3D41E6B9899D}" dt="2021-07-15T15:04:45.976" v="90" actId="20577"/>
          <ac:spMkLst>
            <pc:docMk/>
            <pc:sldMk cId="2446642812" sldId="264"/>
            <ac:spMk id="8" creationId="{00000000-0000-0000-0000-000000000000}"/>
          </ac:spMkLst>
        </pc:spChg>
        <pc:spChg chg="mod">
          <ac:chgData name="Marieke Drabbe" userId="b9b1a049-6b87-453c-9d4e-1b3ea0ffd634" providerId="ADAL" clId="{E3196573-AB39-423B-A2C1-3D41E6B9899D}" dt="2021-07-15T15:04:38.761" v="86" actId="1076"/>
          <ac:spMkLst>
            <pc:docMk/>
            <pc:sldMk cId="2446642812" sldId="264"/>
            <ac:spMk id="11" creationId="{00000000-0000-0000-0000-000000000000}"/>
          </ac:spMkLst>
        </pc:spChg>
        <pc:spChg chg="mod">
          <ac:chgData name="Marieke Drabbe" userId="b9b1a049-6b87-453c-9d4e-1b3ea0ffd634" providerId="ADAL" clId="{E3196573-AB39-423B-A2C1-3D41E6B9899D}" dt="2021-07-15T15:04:23.695" v="80" actId="404"/>
          <ac:spMkLst>
            <pc:docMk/>
            <pc:sldMk cId="2446642812" sldId="264"/>
            <ac:spMk id="13" creationId="{00000000-0000-0000-0000-000000000000}"/>
          </ac:spMkLst>
        </pc:spChg>
        <pc:picChg chg="add mod">
          <ac:chgData name="Marieke Drabbe" userId="b9b1a049-6b87-453c-9d4e-1b3ea0ffd634" providerId="ADAL" clId="{E3196573-AB39-423B-A2C1-3D41E6B9899D}" dt="2021-07-15T15:01:44.887" v="16"/>
          <ac:picMkLst>
            <pc:docMk/>
            <pc:sldMk cId="2446642812" sldId="264"/>
            <ac:picMk id="10" creationId="{3C05B4D2-6D0B-4AE3-99D3-475303136439}"/>
          </ac:picMkLst>
        </pc:picChg>
      </pc:sldChg>
      <pc:sldChg chg="addSp delSp modSp mod">
        <pc:chgData name="Marieke Drabbe" userId="b9b1a049-6b87-453c-9d4e-1b3ea0ffd634" providerId="ADAL" clId="{E3196573-AB39-423B-A2C1-3D41E6B9899D}" dt="2021-07-15T15:04:54.983" v="92" actId="20577"/>
        <pc:sldMkLst>
          <pc:docMk/>
          <pc:sldMk cId="2052387474" sldId="265"/>
        </pc:sldMkLst>
        <pc:spChg chg="add del mod">
          <ac:chgData name="Marieke Drabbe" userId="b9b1a049-6b87-453c-9d4e-1b3ea0ffd634" providerId="ADAL" clId="{E3196573-AB39-423B-A2C1-3D41E6B9899D}" dt="2021-07-15T15:01:32.239" v="8" actId="478"/>
          <ac:spMkLst>
            <pc:docMk/>
            <pc:sldMk cId="2052387474" sldId="265"/>
            <ac:spMk id="3" creationId="{126C71BC-603A-492B-97C9-3C075382696D}"/>
          </ac:spMkLst>
        </pc:spChg>
        <pc:spChg chg="mod">
          <ac:chgData name="Marieke Drabbe" userId="b9b1a049-6b87-453c-9d4e-1b3ea0ffd634" providerId="ADAL" clId="{E3196573-AB39-423B-A2C1-3D41E6B9899D}" dt="2021-07-15T15:02:50.195" v="40" actId="208"/>
          <ac:spMkLst>
            <pc:docMk/>
            <pc:sldMk cId="2052387474" sldId="265"/>
            <ac:spMk id="8" creationId="{00000000-0000-0000-0000-000000000000}"/>
          </ac:spMkLst>
        </pc:spChg>
        <pc:spChg chg="mod">
          <ac:chgData name="Marieke Drabbe" userId="b9b1a049-6b87-453c-9d4e-1b3ea0ffd634" providerId="ADAL" clId="{E3196573-AB39-423B-A2C1-3D41E6B9899D}" dt="2021-07-15T15:02:52.407" v="42" actId="208"/>
          <ac:spMkLst>
            <pc:docMk/>
            <pc:sldMk cId="2052387474" sldId="265"/>
            <ac:spMk id="9" creationId="{00000000-0000-0000-0000-000000000000}"/>
          </ac:spMkLst>
        </pc:spChg>
        <pc:spChg chg="mod">
          <ac:chgData name="Marieke Drabbe" userId="b9b1a049-6b87-453c-9d4e-1b3ea0ffd634" providerId="ADAL" clId="{E3196573-AB39-423B-A2C1-3D41E6B9899D}" dt="2021-07-15T15:02:34.525" v="35" actId="1076"/>
          <ac:spMkLst>
            <pc:docMk/>
            <pc:sldMk cId="2052387474" sldId="265"/>
            <ac:spMk id="12" creationId="{00000000-0000-0000-0000-000000000000}"/>
          </ac:spMkLst>
        </pc:spChg>
        <pc:spChg chg="mod">
          <ac:chgData name="Marieke Drabbe" userId="b9b1a049-6b87-453c-9d4e-1b3ea0ffd634" providerId="ADAL" clId="{E3196573-AB39-423B-A2C1-3D41E6B9899D}" dt="2021-07-15T15:02:40.728" v="36"/>
          <ac:spMkLst>
            <pc:docMk/>
            <pc:sldMk cId="2052387474" sldId="265"/>
            <ac:spMk id="13" creationId="{00000000-0000-0000-0000-000000000000}"/>
          </ac:spMkLst>
        </pc:spChg>
        <pc:spChg chg="mod">
          <ac:chgData name="Marieke Drabbe" userId="b9b1a049-6b87-453c-9d4e-1b3ea0ffd634" providerId="ADAL" clId="{E3196573-AB39-423B-A2C1-3D41E6B9899D}" dt="2021-07-15T15:02:28.840" v="33" actId="404"/>
          <ac:spMkLst>
            <pc:docMk/>
            <pc:sldMk cId="2052387474" sldId="265"/>
            <ac:spMk id="14" creationId="{00000000-0000-0000-0000-000000000000}"/>
          </ac:spMkLst>
        </pc:spChg>
        <pc:graphicFrameChg chg="mod modGraphic">
          <ac:chgData name="Marieke Drabbe" userId="b9b1a049-6b87-453c-9d4e-1b3ea0ffd634" providerId="ADAL" clId="{E3196573-AB39-423B-A2C1-3D41E6B9899D}" dt="2021-07-15T15:04:54.983" v="92"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E3196573-AB39-423B-A2C1-3D41E6B9899D}" dt="2021-07-15T15:01:29.729" v="7"/>
          <ac:picMkLst>
            <pc:docMk/>
            <pc:sldMk cId="2052387474" sldId="265"/>
            <ac:picMk id="15" creationId="{5BAFBDB2-E535-4382-877E-3EC3FC9E574F}"/>
          </ac:picMkLst>
        </pc:picChg>
        <pc:picChg chg="del">
          <ac:chgData name="Marieke Drabbe" userId="b9b1a049-6b87-453c-9d4e-1b3ea0ffd634" providerId="ADAL" clId="{E3196573-AB39-423B-A2C1-3D41E6B9899D}" dt="2021-07-15T15:01:29.459" v="6" actId="478"/>
          <ac:picMkLst>
            <pc:docMk/>
            <pc:sldMk cId="2052387474" sldId="265"/>
            <ac:picMk id="10243" creationId="{00000000-0000-0000-0000-000000000000}"/>
          </ac:picMkLst>
        </pc:picChg>
      </pc:sldChg>
      <pc:sldChg chg="addSp delSp modSp mod">
        <pc:chgData name="Marieke Drabbe" userId="b9b1a049-6b87-453c-9d4e-1b3ea0ffd634" providerId="ADAL" clId="{E3196573-AB39-423B-A2C1-3D41E6B9899D}" dt="2021-07-15T15:04:16.040" v="77" actId="1076"/>
        <pc:sldMkLst>
          <pc:docMk/>
          <pc:sldMk cId="2429038155" sldId="268"/>
        </pc:sldMkLst>
        <pc:spChg chg="del">
          <ac:chgData name="Marieke Drabbe" userId="b9b1a049-6b87-453c-9d4e-1b3ea0ffd634" providerId="ADAL" clId="{E3196573-AB39-423B-A2C1-3D41E6B9899D}" dt="2021-07-15T15:01:48.255" v="17" actId="478"/>
          <ac:spMkLst>
            <pc:docMk/>
            <pc:sldMk cId="2429038155" sldId="268"/>
            <ac:spMk id="2" creationId="{00000000-0000-0000-0000-000000000000}"/>
          </ac:spMkLst>
        </pc:spChg>
        <pc:spChg chg="mod">
          <ac:chgData name="Marieke Drabbe" userId="b9b1a049-6b87-453c-9d4e-1b3ea0ffd634" providerId="ADAL" clId="{E3196573-AB39-423B-A2C1-3D41E6B9899D}" dt="2021-07-15T15:01:58.155" v="22" actId="2711"/>
          <ac:spMkLst>
            <pc:docMk/>
            <pc:sldMk cId="2429038155" sldId="268"/>
            <ac:spMk id="3" creationId="{0EF5C59D-F48A-4C4A-A9A5-9A6BCF602839}"/>
          </ac:spMkLst>
        </pc:spChg>
        <pc:spChg chg="add del mod">
          <ac:chgData name="Marieke Drabbe" userId="b9b1a049-6b87-453c-9d4e-1b3ea0ffd634" providerId="ADAL" clId="{E3196573-AB39-423B-A2C1-3D41E6B9899D}" dt="2021-07-15T15:01:49.532" v="18" actId="478"/>
          <ac:spMkLst>
            <pc:docMk/>
            <pc:sldMk cId="2429038155" sldId="268"/>
            <ac:spMk id="5" creationId="{D3295C8A-3E7B-4616-9950-AA1CDDE9A293}"/>
          </ac:spMkLst>
        </pc:spChg>
        <pc:spChg chg="mod">
          <ac:chgData name="Marieke Drabbe" userId="b9b1a049-6b87-453c-9d4e-1b3ea0ffd634" providerId="ADAL" clId="{E3196573-AB39-423B-A2C1-3D41E6B9899D}" dt="2021-07-15T15:04:16.040" v="77" actId="1076"/>
          <ac:spMkLst>
            <pc:docMk/>
            <pc:sldMk cId="2429038155" sldId="268"/>
            <ac:spMk id="7" creationId="{00000000-0000-0000-0000-000000000000}"/>
          </ac:spMkLst>
        </pc:spChg>
        <pc:picChg chg="del">
          <ac:chgData name="Marieke Drabbe" userId="b9b1a049-6b87-453c-9d4e-1b3ea0ffd634" providerId="ADAL" clId="{E3196573-AB39-423B-A2C1-3D41E6B9899D}" dt="2021-07-15T15:01:59.832" v="23" actId="478"/>
          <ac:picMkLst>
            <pc:docMk/>
            <pc:sldMk cId="2429038155" sldId="268"/>
            <ac:picMk id="9" creationId="{00000000-0000-0000-0000-000000000000}"/>
          </ac:picMkLst>
        </pc:picChg>
        <pc:picChg chg="add mod">
          <ac:chgData name="Marieke Drabbe" userId="b9b1a049-6b87-453c-9d4e-1b3ea0ffd634" providerId="ADAL" clId="{E3196573-AB39-423B-A2C1-3D41E6B9899D}" dt="2021-07-15T15:01:43.827" v="15"/>
          <ac:picMkLst>
            <pc:docMk/>
            <pc:sldMk cId="2429038155" sldId="268"/>
            <ac:picMk id="10" creationId="{EC5DE6FD-BC29-4061-8D36-FE500080E218}"/>
          </ac:picMkLst>
        </pc:picChg>
        <pc:picChg chg="add mod">
          <ac:chgData name="Marieke Drabbe" userId="b9b1a049-6b87-453c-9d4e-1b3ea0ffd634" providerId="ADAL" clId="{E3196573-AB39-423B-A2C1-3D41E6B9899D}" dt="2021-07-15T15:04:13.385" v="76" actId="1076"/>
          <ac:picMkLst>
            <pc:docMk/>
            <pc:sldMk cId="2429038155" sldId="268"/>
            <ac:picMk id="12" creationId="{B25CB512-8886-4D3B-8386-FF129D5BDCD4}"/>
          </ac:picMkLst>
        </pc:picChg>
        <pc:picChg chg="mod">
          <ac:chgData name="Marieke Drabbe" userId="b9b1a049-6b87-453c-9d4e-1b3ea0ffd634" providerId="ADAL" clId="{E3196573-AB39-423B-A2C1-3D41E6B9899D}" dt="2021-07-15T15:01:51.429" v="19" actId="14100"/>
          <ac:picMkLst>
            <pc:docMk/>
            <pc:sldMk cId="2429038155" sldId="268"/>
            <ac:picMk id="4098" creationId="{00000000-0000-0000-0000-000000000000}"/>
          </ac:picMkLst>
        </pc:picChg>
      </pc:sldChg>
      <pc:sldChg chg="delSp modSp add mod">
        <pc:chgData name="Marieke Drabbe" userId="b9b1a049-6b87-453c-9d4e-1b3ea0ffd634" providerId="ADAL" clId="{E3196573-AB39-423B-A2C1-3D41E6B9899D}" dt="2021-07-22T13:26:10.905" v="99" actId="403"/>
        <pc:sldMkLst>
          <pc:docMk/>
          <pc:sldMk cId="898814708" sldId="269"/>
        </pc:sldMkLst>
        <pc:spChg chg="del">
          <ac:chgData name="Marieke Drabbe" userId="b9b1a049-6b87-453c-9d4e-1b3ea0ffd634" providerId="ADAL" clId="{E3196573-AB39-423B-A2C1-3D41E6B9899D}" dt="2021-07-22T13:25:50.315" v="94" actId="478"/>
          <ac:spMkLst>
            <pc:docMk/>
            <pc:sldMk cId="898814708" sldId="269"/>
            <ac:spMk id="16" creationId="{00000000-0000-0000-0000-000000000000}"/>
          </ac:spMkLst>
        </pc:spChg>
        <pc:spChg chg="mod">
          <ac:chgData name="Marieke Drabbe" userId="b9b1a049-6b87-453c-9d4e-1b3ea0ffd634" providerId="ADAL" clId="{E3196573-AB39-423B-A2C1-3D41E6B9899D}" dt="2021-07-22T13:26:10.905" v="99" actId="403"/>
          <ac:spMkLst>
            <pc:docMk/>
            <pc:sldMk cId="898814708" sldId="269"/>
            <ac:spMk id="19" creationId="{00000000-0000-0000-0000-000000000000}"/>
          </ac:spMkLst>
        </pc:spChg>
        <pc:picChg chg="del">
          <ac:chgData name="Marieke Drabbe" userId="b9b1a049-6b87-453c-9d4e-1b3ea0ffd634" providerId="ADAL" clId="{E3196573-AB39-423B-A2C1-3D41E6B9899D}" dt="2021-07-22T13:25:56.688" v="96" actId="478"/>
          <ac:picMkLst>
            <pc:docMk/>
            <pc:sldMk cId="898814708" sldId="269"/>
            <ac:picMk id="3" creationId="{00000000-0000-0000-0000-000000000000}"/>
          </ac:picMkLst>
        </pc:picChg>
      </pc:sldChg>
      <pc:sldChg chg="addSp delSp modSp add mod ord">
        <pc:chgData name="Marieke Drabbe" userId="b9b1a049-6b87-453c-9d4e-1b3ea0ffd634" providerId="ADAL" clId="{E3196573-AB39-423B-A2C1-3D41E6B9899D}" dt="2021-07-22T13:26:42.605" v="104"/>
        <pc:sldMkLst>
          <pc:docMk/>
          <pc:sldMk cId="3405208371" sldId="270"/>
        </pc:sldMkLst>
        <pc:spChg chg="add mod">
          <ac:chgData name="Marieke Drabbe" userId="b9b1a049-6b87-453c-9d4e-1b3ea0ffd634" providerId="ADAL" clId="{E3196573-AB39-423B-A2C1-3D41E6B9899D}" dt="2021-07-22T13:26:42.605" v="104"/>
          <ac:spMkLst>
            <pc:docMk/>
            <pc:sldMk cId="3405208371" sldId="270"/>
            <ac:spMk id="10" creationId="{A87AC591-2815-4405-A132-892927D4134C}"/>
          </ac:spMkLst>
        </pc:spChg>
        <pc:spChg chg="add mod">
          <ac:chgData name="Marieke Drabbe" userId="b9b1a049-6b87-453c-9d4e-1b3ea0ffd634" providerId="ADAL" clId="{E3196573-AB39-423B-A2C1-3D41E6B9899D}" dt="2021-07-22T13:26:42.605" v="104"/>
          <ac:spMkLst>
            <pc:docMk/>
            <pc:sldMk cId="3405208371" sldId="270"/>
            <ac:spMk id="14" creationId="{59A87F18-8C1B-42A3-BFD8-81122EC28D58}"/>
          </ac:spMkLst>
        </pc:spChg>
        <pc:spChg chg="add mod">
          <ac:chgData name="Marieke Drabbe" userId="b9b1a049-6b87-453c-9d4e-1b3ea0ffd634" providerId="ADAL" clId="{E3196573-AB39-423B-A2C1-3D41E6B9899D}" dt="2021-07-22T13:26:42.605" v="104"/>
          <ac:spMkLst>
            <pc:docMk/>
            <pc:sldMk cId="3405208371" sldId="270"/>
            <ac:spMk id="15" creationId="{A8046C70-8A86-4DFF-AADC-BE562B1BB671}"/>
          </ac:spMkLst>
        </pc:spChg>
        <pc:spChg chg="del">
          <ac:chgData name="Marieke Drabbe" userId="b9b1a049-6b87-453c-9d4e-1b3ea0ffd634" providerId="ADAL" clId="{E3196573-AB39-423B-A2C1-3D41E6B9899D}" dt="2021-07-22T13:26:42.202" v="103" actId="478"/>
          <ac:spMkLst>
            <pc:docMk/>
            <pc:sldMk cId="3405208371" sldId="270"/>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22-7-2021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22-7-2021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22-7-2021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dirty="0">
                <a:latin typeface="Arial" panose="020B0604020202020204" pitchFamily="34" charset="0"/>
                <a:cs typeface="Arial" panose="020B0604020202020204" pitchFamily="34" charset="0"/>
              </a:rPr>
              <a:t>IBS Mijn onderneming – periode 2</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Integrale beroepssituatie</a:t>
            </a:r>
          </a:p>
          <a:p>
            <a:pPr>
              <a:lnSpc>
                <a:spcPct val="107000"/>
              </a:lnSpc>
              <a:spcAft>
                <a:spcPts val="0"/>
              </a:spcAft>
              <a:buNone/>
            </a:pPr>
            <a:r>
              <a:rPr lang="nl-NL" sz="1600" dirty="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dirty="0"/>
              <a:t> De nieuwe economie vraagt om andere vaardigheden (21th </a:t>
            </a:r>
            <a:r>
              <a:rPr lang="nl-NL" sz="1600" dirty="0" err="1"/>
              <a:t>century</a:t>
            </a:r>
            <a:r>
              <a:rPr lang="nl-NL" sz="1600" dirty="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dirty="0" err="1"/>
              <a:t>waardemaximalisatie</a:t>
            </a:r>
            <a:r>
              <a:rPr lang="nl-NL" sz="1600" dirty="0"/>
              <a:t> in plaats van winstmaximalisatie.   </a:t>
            </a:r>
          </a:p>
          <a:p>
            <a:pPr>
              <a:lnSpc>
                <a:spcPct val="107000"/>
              </a:lnSpc>
              <a:spcAft>
                <a:spcPts val="0"/>
              </a:spcAft>
              <a:buNone/>
            </a:pPr>
            <a:r>
              <a:rPr lang="nl-NL" sz="1600" dirty="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9920807" y="6221188"/>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pic>
        <p:nvPicPr>
          <p:cNvPr id="14" name="Tijdelijke aanduiding voor inhoud 4">
            <a:extLst>
              <a:ext uri="{FF2B5EF4-FFF2-40B4-BE49-F238E27FC236}">
                <a16:creationId xmlns:a16="http://schemas.microsoft.com/office/drawing/2014/main" id="{1F2670BD-D1C0-4955-B63E-A2758851478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ondernemingsverslag en podcast.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1343531853"/>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dirty="0"/>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Podcast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9891369" y="6238502"/>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5" name="Tijdelijke aanduiding voor inhoud 4">
            <a:extLst>
              <a:ext uri="{FF2B5EF4-FFF2-40B4-BE49-F238E27FC236}">
                <a16:creationId xmlns:a16="http://schemas.microsoft.com/office/drawing/2014/main" id="{5BAFBDB2-E535-4382-877E-3EC3FC9E57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1" y="6608628"/>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9891370" y="6237708"/>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3" name="Tijdelijke aanduiding voor inhoud 4">
            <a:extLst>
              <a:ext uri="{FF2B5EF4-FFF2-40B4-BE49-F238E27FC236}">
                <a16:creationId xmlns:a16="http://schemas.microsoft.com/office/drawing/2014/main" id="{E6E7235B-BA12-4AF3-BB22-D4629F2F49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1" y="6608628"/>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845419" y="1998712"/>
            <a:ext cx="7276026" cy="283154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t>Leervragen</a:t>
            </a:r>
          </a:p>
          <a:p>
            <a:pPr>
              <a:defRPr/>
            </a:pPr>
            <a:r>
              <a:rPr lang="nl-NL" sz="1600" dirty="0"/>
              <a:t>Deze leervragen helpen je op te starten en uitvoeren van het IBS. </a:t>
            </a:r>
          </a:p>
          <a:p>
            <a:pPr eaLnBrk="1" hangingPunct="1">
              <a:defRPr/>
            </a:pPr>
            <a:endParaRPr lang="nl-NL" sz="1600" b="1" dirty="0"/>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Waardoor laat je je inspireren? Zijn er goede voorbeelden? </a:t>
            </a:r>
          </a:p>
        </p:txBody>
      </p:sp>
      <p:sp>
        <p:nvSpPr>
          <p:cNvPr id="12" name="Rechthoek 11"/>
          <p:cNvSpPr/>
          <p:nvPr/>
        </p:nvSpPr>
        <p:spPr>
          <a:xfrm>
            <a:off x="9891370" y="6237708"/>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3" name="Tijdelijke aanduiding voor inhoud 4">
            <a:extLst>
              <a:ext uri="{FF2B5EF4-FFF2-40B4-BE49-F238E27FC236}">
                <a16:creationId xmlns:a16="http://schemas.microsoft.com/office/drawing/2014/main" id="{E6E7235B-BA12-4AF3-BB22-D4629F2F4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9881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593" y="4483574"/>
            <a:ext cx="1398584" cy="1734679"/>
          </a:xfrm>
          <a:prstGeom prst="rect">
            <a:avLst/>
          </a:prstGeom>
        </p:spPr>
      </p:pic>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21559"/>
            <a:ext cx="4861007" cy="378565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1</a:t>
            </a:r>
          </a:p>
          <a:p>
            <a:pPr>
              <a:spcBef>
                <a:spcPts val="0"/>
              </a:spcBef>
              <a:buNone/>
            </a:pPr>
            <a:r>
              <a:rPr lang="nl-NL" sz="1600" dirty="0">
                <a:latin typeface="+mn-lt"/>
              </a:rPr>
              <a:t>1.1  Je kunt de aangeboden begrippen voor de specialisatie Water en energie uitleggen en toepassen.</a:t>
            </a:r>
            <a:endParaRPr lang="nl-NL" sz="1600" dirty="0">
              <a:latin typeface="+mn-lt"/>
              <a:cs typeface="Calibri"/>
            </a:endParaRPr>
          </a:p>
          <a:p>
            <a:pPr>
              <a:spcBef>
                <a:spcPts val="0"/>
              </a:spcBef>
              <a:buNone/>
            </a:pPr>
            <a:r>
              <a:rPr lang="nl-NL" sz="1600" dirty="0">
                <a:latin typeface="+mn-lt"/>
                <a:cs typeface="Calibri"/>
              </a:rPr>
              <a:t>1.2 Je kunt de aangeboden begrippen voor het onderdeel ‘missie en visie’. uitleggen en toepassen.</a:t>
            </a:r>
          </a:p>
          <a:p>
            <a:pPr>
              <a:spcBef>
                <a:spcPts val="0"/>
              </a:spcBef>
              <a:buNone/>
            </a:pPr>
            <a:r>
              <a:rPr lang="nl-NL" sz="1600" dirty="0">
                <a:latin typeface="+mn-lt"/>
                <a:cs typeface="Calibri"/>
              </a:rPr>
              <a:t>1.3 Je kunt de aangeboden begrippen voor het onderdeel ‘nieuwe economie’ uitleggen en toepassen.</a:t>
            </a:r>
          </a:p>
          <a:p>
            <a:pPr>
              <a:spcBef>
                <a:spcPts val="0"/>
              </a:spcBef>
              <a:buNone/>
            </a:pPr>
            <a:r>
              <a:rPr lang="nl-NL" sz="1600" dirty="0">
                <a:latin typeface="+mn-lt"/>
                <a:cs typeface="Calibri"/>
              </a:rPr>
              <a:t>1.4 Je kunt de aangeboden begrippen voor het onderdeel ‘</a:t>
            </a:r>
            <a:r>
              <a:rPr lang="nl-NL" sz="1600" dirty="0" err="1">
                <a:latin typeface="+mn-lt"/>
                <a:cs typeface="Calibri"/>
              </a:rPr>
              <a:t>Qredits</a:t>
            </a:r>
            <a:r>
              <a:rPr lang="nl-NL" sz="1600" dirty="0">
                <a:latin typeface="+mn-lt"/>
                <a:cs typeface="Calibri"/>
              </a:rPr>
              <a:t>’ uitleggen en toepassen.</a:t>
            </a:r>
          </a:p>
          <a:p>
            <a:pPr>
              <a:spcBef>
                <a:spcPts val="0"/>
              </a:spcBef>
              <a:buNone/>
            </a:pPr>
            <a:r>
              <a:rPr lang="nl-NL" sz="1600" dirty="0">
                <a:latin typeface="+mn-lt"/>
                <a:cs typeface="Calibri"/>
              </a:rPr>
              <a:t>1.5 Je kunt de aangeboden begrippen voor het onderdeel ‘business model canvas’ uitleggen en toepassen.</a:t>
            </a:r>
          </a:p>
          <a:p>
            <a:pPr>
              <a:spcBef>
                <a:spcPts val="0"/>
              </a:spcBef>
              <a:buNone/>
            </a:pPr>
            <a:r>
              <a:rPr lang="nl-NL" sz="1600" dirty="0">
                <a:latin typeface="+mn-lt"/>
                <a:cs typeface="Calibri"/>
              </a:rPr>
              <a:t>1.6 Je kunt de aangeboden begrippen voor het onderdeel ‘financieel management’ uitleggen en toepassen.</a:t>
            </a:r>
          </a:p>
        </p:txBody>
      </p:sp>
      <p:sp>
        <p:nvSpPr>
          <p:cNvPr id="13" name="Rechthoek 12"/>
          <p:cNvSpPr/>
          <p:nvPr/>
        </p:nvSpPr>
        <p:spPr>
          <a:xfrm>
            <a:off x="10136183" y="6216646"/>
            <a:ext cx="2037737" cy="369332"/>
          </a:xfrm>
          <a:prstGeom prst="rect">
            <a:avLst/>
          </a:prstGeom>
        </p:spPr>
        <p:txBody>
          <a:bodyPr wrap="none">
            <a:spAutoFit/>
          </a:bodyPr>
          <a:lstStyle/>
          <a:p>
            <a:r>
              <a:rPr lang="nl-NL"/>
              <a:t>IBS-SEM-MON-W42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5" name="Tijdelijke aanduiding voor inhoud 4">
            <a:extLst>
              <a:ext uri="{FF2B5EF4-FFF2-40B4-BE49-F238E27FC236}">
                <a16:creationId xmlns:a16="http://schemas.microsoft.com/office/drawing/2014/main" id="{5F1CB521-0469-42BE-8931-51F03062B8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Ondernemingsverslag</a:t>
            </a:r>
          </a:p>
          <a:p>
            <a:pPr>
              <a:spcBef>
                <a:spcPct val="0"/>
              </a:spcBef>
              <a:buNone/>
            </a:pPr>
            <a:r>
              <a:rPr lang="nl-NL" altLang="nl-NL" sz="1400" dirty="0">
                <a:latin typeface="+mn-lt"/>
              </a:rPr>
              <a:t>Het ondernemingsverslag maak je over je onderneming</a:t>
            </a:r>
            <a:r>
              <a:rPr lang="nl-NL" sz="1400" dirty="0"/>
              <a:t>. </a:t>
            </a:r>
            <a:r>
              <a:rPr lang="nl-NL" altLang="nl-NL" sz="1400" dirty="0"/>
              <a:t>Met dit ondernemingsverslag </a:t>
            </a:r>
            <a:r>
              <a:rPr lang="nl-NL" altLang="nl-NL" sz="1400" dirty="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rPr>
              <a:t>2.1 Je kunt motiveren welke keuzes je gemaakt hebt </a:t>
            </a:r>
            <a:r>
              <a:rPr lang="nl-NL" sz="1400" b="0" err="1">
                <a:solidFill>
                  <a:schemeClr val="tx1"/>
                </a:solidFill>
              </a:rPr>
              <a:t>mbt</a:t>
            </a:r>
            <a:r>
              <a:rPr lang="nl-NL" sz="1400" b="0">
                <a:solidFill>
                  <a:schemeClr val="tx1"/>
                </a:solidFill>
              </a:rPr>
              <a:t> duurzame ontwikkeling.</a:t>
            </a:r>
          </a:p>
          <a:p>
            <a:pPr>
              <a:spcBef>
                <a:spcPts val="0"/>
              </a:spcBef>
            </a:pPr>
            <a:r>
              <a:rPr lang="nl-NL" sz="1400" b="0">
                <a:solidFill>
                  <a:schemeClr val="tx1"/>
                </a:solidFill>
              </a:rPr>
              <a:t>2.2.Je kunt de verschillende componenten van duurzame ontwikkeling aan de hand van concrete voorbeelden binnen je bedrijf toelichten.</a:t>
            </a:r>
          </a:p>
          <a:p>
            <a:pPr>
              <a:spcBef>
                <a:spcPts val="0"/>
              </a:spcBef>
            </a:pPr>
            <a:r>
              <a:rPr lang="nl-NL" sz="1400" b="0">
                <a:solidFill>
                  <a:schemeClr val="tx1"/>
                </a:solidFill>
              </a:rPr>
              <a:t>2.3 Je kunt minimaal 5 voorbeelden geven van bedrijven die ondernemen volgens het nieuwe economie principe.</a:t>
            </a:r>
          </a:p>
          <a:p>
            <a:pPr>
              <a:spcBef>
                <a:spcPts val="0"/>
              </a:spcBef>
            </a:pPr>
            <a:r>
              <a:rPr lang="nl-NL" sz="1400" b="0">
                <a:solidFill>
                  <a:schemeClr val="tx1"/>
                </a:solidFill>
              </a:rPr>
              <a:t>2.4. Je kunt 3 dillema`s beschrijven als het gaat om MVO binnen jullie onderneming.</a:t>
            </a:r>
          </a:p>
          <a:p>
            <a:pPr>
              <a:spcBef>
                <a:spcPts val="0"/>
              </a:spcBef>
            </a:pPr>
            <a:r>
              <a:rPr lang="nl-NL" sz="1400" b="0">
                <a:solidFill>
                  <a:schemeClr val="tx1"/>
                </a:solidFill>
              </a:rPr>
              <a:t>2.5 Je kunt minimaal 3 MVO scenario`s uitwerken van een bedrijfsstrategie en de gemaakte keuze verantwoorden.</a:t>
            </a:r>
          </a:p>
          <a:p>
            <a:pPr>
              <a:spcBef>
                <a:spcPts val="0"/>
              </a:spcBef>
            </a:pPr>
            <a:r>
              <a:rPr lang="nl-NL" sz="1400" b="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9920807" y="6187867"/>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555522" y="64068"/>
            <a:ext cx="10515600" cy="1325563"/>
          </a:xfrm>
        </p:spPr>
        <p:txBody>
          <a:bodyPr>
            <a:normAutofit/>
          </a:bodyPr>
          <a:lstStyle/>
          <a:p>
            <a:r>
              <a:rPr lang="nl-NL" sz="3600" dirty="0">
                <a:latin typeface="Arial" panose="020B0604020202020204" pitchFamily="34" charset="0"/>
                <a:cs typeface="Arial" panose="020B0604020202020204" pitchFamily="34" charset="0"/>
              </a:rPr>
              <a:t>IBS Mijn onderneming</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14" name="Tijdelijke aanduiding voor inhoud 4">
            <a:extLst>
              <a:ext uri="{FF2B5EF4-FFF2-40B4-BE49-F238E27FC236}">
                <a16:creationId xmlns:a16="http://schemas.microsoft.com/office/drawing/2014/main" id="{BC46FB40-0D00-4D5E-9178-CC1D2422F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1" y="6619635"/>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3899" y="2625726"/>
            <a:ext cx="1240722" cy="12407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570838" y="4232273"/>
            <a:ext cx="3706761" cy="160043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Ondernemingsverslag</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0" name="Tijdelijke aanduiding voor inhoud 4">
            <a:extLst>
              <a:ext uri="{FF2B5EF4-FFF2-40B4-BE49-F238E27FC236}">
                <a16:creationId xmlns:a16="http://schemas.microsoft.com/office/drawing/2014/main" id="{EC5DE6FD-BC29-4061-8D36-FE500080E21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pic>
        <p:nvPicPr>
          <p:cNvPr id="12" name="Afbeelding 11">
            <a:extLst>
              <a:ext uri="{FF2B5EF4-FFF2-40B4-BE49-F238E27FC236}">
                <a16:creationId xmlns:a16="http://schemas.microsoft.com/office/drawing/2014/main" id="{B25CB512-8886-4D3B-8386-FF129D5BDCD4}"/>
              </a:ext>
            </a:extLst>
          </p:cNvPr>
          <p:cNvPicPr>
            <a:picLocks noChangeAspect="1"/>
          </p:cNvPicPr>
          <p:nvPr/>
        </p:nvPicPr>
        <p:blipFill>
          <a:blip r:embed="rId4"/>
          <a:stretch>
            <a:fillRect/>
          </a:stretch>
        </p:blipFill>
        <p:spPr>
          <a:xfrm>
            <a:off x="417378" y="27317"/>
            <a:ext cx="6619875" cy="6553200"/>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latin typeface="Arial" panose="020B0604020202020204" pitchFamily="34" charset="0"/>
                <a:cs typeface="Arial" panose="020B0604020202020204" pitchFamily="34" charset="0"/>
              </a:rPr>
              <a:t>Podcast</a:t>
            </a:r>
          </a:p>
          <a:p>
            <a:pPr>
              <a:spcBef>
                <a:spcPct val="0"/>
              </a:spcBef>
              <a:buNone/>
            </a:pPr>
            <a:r>
              <a:rPr lang="nl-NL" altLang="nl-NL" sz="1600" dirty="0">
                <a:latin typeface="+mn-lt"/>
              </a:rPr>
              <a:t>Je maakt een podcast over het opzetten van je onderneming. Hiermee worden leerdoelen 5 en 6 getoetst. Deze leerdoelen vind je hiernaast.</a:t>
            </a:r>
          </a:p>
        </p:txBody>
      </p:sp>
      <p:sp>
        <p:nvSpPr>
          <p:cNvPr id="11" name="Rechthoek 10"/>
          <p:cNvSpPr/>
          <p:nvPr/>
        </p:nvSpPr>
        <p:spPr>
          <a:xfrm>
            <a:off x="9920807" y="6238502"/>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sz="3600" dirty="0">
                <a:latin typeface="Arial" panose="020B0604020202020204" pitchFamily="34" charset="0"/>
                <a:cs typeface="Arial" panose="020B0604020202020204" pitchFamily="34" charset="0"/>
              </a:rPr>
              <a:t>IBS Mijn onderneming</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pic>
        <p:nvPicPr>
          <p:cNvPr id="10" name="Tijdelijke aanduiding voor inhoud 4">
            <a:extLst>
              <a:ext uri="{FF2B5EF4-FFF2-40B4-BE49-F238E27FC236}">
                <a16:creationId xmlns:a16="http://schemas.microsoft.com/office/drawing/2014/main" id="{3C05B4D2-6D0B-4AE3-99D3-4753031364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244664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1" y="6608628"/>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9891370" y="6237708"/>
            <a:ext cx="2300630"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IBS-SEM-MON-W42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Mijn onderneming</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Water en energie</a:t>
            </a:r>
          </a:p>
        </p:txBody>
      </p:sp>
      <p:pic>
        <p:nvPicPr>
          <p:cNvPr id="13" name="Tijdelijke aanduiding voor inhoud 4">
            <a:extLst>
              <a:ext uri="{FF2B5EF4-FFF2-40B4-BE49-F238E27FC236}">
                <a16:creationId xmlns:a16="http://schemas.microsoft.com/office/drawing/2014/main" id="{E6E7235B-BA12-4AF3-BB22-D4629F2F4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0" name="Tekstvak 9">
            <a:extLst>
              <a:ext uri="{FF2B5EF4-FFF2-40B4-BE49-F238E27FC236}">
                <a16:creationId xmlns:a16="http://schemas.microsoft.com/office/drawing/2014/main" id="{A87AC591-2815-4405-A132-892927D4134C}"/>
              </a:ext>
            </a:extLst>
          </p:cNvPr>
          <p:cNvSpPr txBox="1"/>
          <p:nvPr/>
        </p:nvSpPr>
        <p:spPr>
          <a:xfrm>
            <a:off x="6770867" y="1828562"/>
            <a:ext cx="4707193" cy="1877437"/>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eaLnBrk="1" hangingPunct="1">
              <a:defRPr/>
            </a:pPr>
            <a:r>
              <a:rPr lang="nl-NL" b="1" dirty="0">
                <a:solidFill>
                  <a:schemeClr val="tx1"/>
                </a:solidFill>
              </a:rPr>
              <a:t>ADL rollen</a:t>
            </a:r>
          </a:p>
          <a:p>
            <a:pPr eaLnBrk="1" hangingPunct="1">
              <a:defRPr/>
            </a:pPr>
            <a:endParaRPr lang="nl-NL" b="1" dirty="0">
              <a:solidFill>
                <a:schemeClr val="tx1"/>
              </a:solidFill>
            </a:endParaRPr>
          </a:p>
          <a:p>
            <a:pPr>
              <a:defRPr/>
            </a:pPr>
            <a:r>
              <a:rPr lang="nl-NL" sz="1600" dirty="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Waarde creërende ondernemer</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Netwerkende co-</a:t>
            </a:r>
            <a:r>
              <a:rPr lang="nl-NL" sz="1600" dirty="0" err="1">
                <a:solidFill>
                  <a:schemeClr val="tx1"/>
                </a:solidFill>
                <a:latin typeface="Calibri" panose="020F0502020204030204" pitchFamily="34" charset="0"/>
              </a:rPr>
              <a:t>creator</a:t>
            </a:r>
            <a:endParaRPr lang="nl-NL" sz="1600" dirty="0">
              <a:solidFill>
                <a:schemeClr val="tx1"/>
              </a:solidFill>
              <a:latin typeface="Calibri" panose="020F0502020204030204" pitchFamily="34" charset="0"/>
            </a:endParaRPr>
          </a:p>
        </p:txBody>
      </p:sp>
      <p:sp>
        <p:nvSpPr>
          <p:cNvPr id="14" name="Tekstvak 13">
            <a:extLst>
              <a:ext uri="{FF2B5EF4-FFF2-40B4-BE49-F238E27FC236}">
                <a16:creationId xmlns:a16="http://schemas.microsoft.com/office/drawing/2014/main" id="{59A87F18-8C1B-42A3-BFD8-81122EC28D58}"/>
              </a:ext>
            </a:extLst>
          </p:cNvPr>
          <p:cNvSpPr txBox="1"/>
          <p:nvPr/>
        </p:nvSpPr>
        <p:spPr>
          <a:xfrm>
            <a:off x="6770867" y="3899493"/>
            <a:ext cx="4707193" cy="212365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eaLnBrk="1" hangingPunct="1">
              <a:defRPr/>
            </a:pPr>
            <a:r>
              <a:rPr lang="nl-NL" b="1" dirty="0" err="1">
                <a:solidFill>
                  <a:schemeClr val="tx1"/>
                </a:solidFill>
              </a:rPr>
              <a:t>SDG’s</a:t>
            </a:r>
            <a:r>
              <a:rPr lang="nl-NL" b="1" dirty="0">
                <a:solidFill>
                  <a:schemeClr val="tx1"/>
                </a:solidFill>
              </a:rPr>
              <a:t> </a:t>
            </a:r>
          </a:p>
          <a:p>
            <a:pPr eaLnBrk="1" hangingPunct="1">
              <a:defRPr/>
            </a:pPr>
            <a:endParaRPr lang="nl-NL" b="1" dirty="0">
              <a:solidFill>
                <a:schemeClr val="tx1"/>
              </a:solidFill>
            </a:endParaRPr>
          </a:p>
          <a:p>
            <a:pPr>
              <a:defRPr/>
            </a:pPr>
            <a:r>
              <a:rPr lang="nl-NL" sz="1600" dirty="0">
                <a:solidFill>
                  <a:schemeClr val="tx1"/>
                </a:solidFill>
                <a:latin typeface="Calibri" panose="020F0502020204030204" pitchFamily="34" charset="0"/>
              </a:rPr>
              <a:t>De </a:t>
            </a:r>
            <a:r>
              <a:rPr lang="nl-NL" sz="1600" dirty="0" err="1">
                <a:solidFill>
                  <a:schemeClr val="tx1"/>
                </a:solidFill>
                <a:latin typeface="Calibri" panose="020F0502020204030204" pitchFamily="34" charset="0"/>
              </a:rPr>
              <a:t>sustainable</a:t>
            </a:r>
            <a:r>
              <a:rPr lang="nl-NL" sz="1600" dirty="0">
                <a:solidFill>
                  <a:schemeClr val="tx1"/>
                </a:solidFill>
                <a:latin typeface="Calibri" panose="020F0502020204030204" pitchFamily="34" charset="0"/>
              </a:rPr>
              <a:t> development goals komen in de opleiding Stad en mens sterk terug. De thema’s binnen dit IBS sluiten aan bij de volgende </a:t>
            </a:r>
            <a:r>
              <a:rPr lang="nl-NL" sz="1600" dirty="0" err="1">
                <a:solidFill>
                  <a:schemeClr val="tx1"/>
                </a:solidFill>
                <a:latin typeface="Calibri" panose="020F0502020204030204" pitchFamily="34" charset="0"/>
              </a:rPr>
              <a:t>SDG’s</a:t>
            </a:r>
            <a:r>
              <a:rPr lang="nl-NL" sz="1600" dirty="0">
                <a:solidFill>
                  <a:schemeClr val="tx1"/>
                </a:solidFill>
                <a:latin typeface="Calibri" panose="020F0502020204030204" pitchFamily="34" charset="0"/>
              </a:rPr>
              <a:t>: </a:t>
            </a:r>
          </a:p>
          <a:p>
            <a:pPr>
              <a:defRPr/>
            </a:pPr>
            <a:r>
              <a:rPr lang="nl-NL" sz="1600" dirty="0">
                <a:solidFill>
                  <a:schemeClr val="tx1"/>
                </a:solidFill>
                <a:latin typeface="Calibri" panose="020F0502020204030204" pitchFamily="34" charset="0"/>
              </a:rPr>
              <a:t>8. Waardig werk en economische groei</a:t>
            </a:r>
          </a:p>
          <a:p>
            <a:pPr>
              <a:defRPr/>
            </a:pPr>
            <a:r>
              <a:rPr lang="nl-NL" sz="1600" dirty="0">
                <a:solidFill>
                  <a:schemeClr val="tx1"/>
                </a:solidFill>
                <a:latin typeface="Calibri" panose="020F0502020204030204" pitchFamily="34" charset="0"/>
              </a:rPr>
              <a:t>9. Industrie, innovatie en infrastructuur</a:t>
            </a:r>
          </a:p>
          <a:p>
            <a:pPr>
              <a:defRPr/>
            </a:pPr>
            <a:r>
              <a:rPr lang="nl-NL" sz="1600" dirty="0">
                <a:solidFill>
                  <a:schemeClr val="tx1"/>
                </a:solidFill>
                <a:latin typeface="Calibri" panose="020F0502020204030204" pitchFamily="34" charset="0"/>
              </a:rPr>
              <a:t>12. Verantwoorde consumptie en productie</a:t>
            </a:r>
          </a:p>
        </p:txBody>
      </p:sp>
      <p:sp>
        <p:nvSpPr>
          <p:cNvPr id="15" name="Tekstvak 9">
            <a:extLst>
              <a:ext uri="{FF2B5EF4-FFF2-40B4-BE49-F238E27FC236}">
                <a16:creationId xmlns:a16="http://schemas.microsoft.com/office/drawing/2014/main" id="{A8046C70-8A86-4DFF-AADC-BE562B1BB671}"/>
              </a:ext>
            </a:extLst>
          </p:cNvPr>
          <p:cNvSpPr txBox="1"/>
          <p:nvPr/>
        </p:nvSpPr>
        <p:spPr>
          <a:xfrm>
            <a:off x="838200" y="2111127"/>
            <a:ext cx="5405018" cy="3077766"/>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eaLnBrk="1" hangingPunct="1">
              <a:defRPr/>
            </a:pPr>
            <a:r>
              <a:rPr lang="nl-NL" b="1" dirty="0"/>
              <a:t>Werkprocessen </a:t>
            </a:r>
          </a:p>
          <a:p>
            <a:pPr eaLnBrk="1" hangingPunct="1">
              <a:defRPr/>
            </a:pPr>
            <a:endParaRPr lang="nl-NL" sz="1600" b="1" dirty="0"/>
          </a:p>
          <a:p>
            <a:pPr>
              <a:defRPr/>
            </a:pPr>
            <a:r>
              <a:rPr lang="nl-NL" sz="1600" dirty="0"/>
              <a:t>B1-K2-W3: Bevordert samenwerking en versterkt netwerken</a:t>
            </a:r>
          </a:p>
          <a:p>
            <a:pPr>
              <a:defRPr/>
            </a:pPr>
            <a:r>
              <a:rPr lang="nl-NL" sz="1600" dirty="0"/>
              <a:t>B1-K2-W4: Evalueert de dienstverlening</a:t>
            </a:r>
          </a:p>
          <a:p>
            <a:pPr>
              <a:defRPr/>
            </a:pPr>
            <a:r>
              <a:rPr lang="nl-NL" sz="1600" dirty="0"/>
              <a:t>B1-K3-W1: Maakt een planning voor de organisatie van activiteiten</a:t>
            </a:r>
          </a:p>
          <a:p>
            <a:pPr>
              <a:defRPr/>
            </a:pPr>
            <a:r>
              <a:rPr lang="nl-NL" sz="1600" dirty="0"/>
              <a:t>B1-K3-W2: Bereidt de uitvoering van activiteiten voor</a:t>
            </a:r>
          </a:p>
          <a:p>
            <a:pPr>
              <a:defRPr/>
            </a:pPr>
            <a:r>
              <a:rPr lang="nl-NL" sz="1600" dirty="0"/>
              <a:t>B1-K3-W4: Rondt de activiteit af en draagt zorg voor de duurzame leefomgeving</a:t>
            </a:r>
          </a:p>
          <a:p>
            <a:pPr>
              <a:defRPr/>
            </a:pPr>
            <a:r>
              <a:rPr lang="nl-NL" sz="1600" dirty="0"/>
              <a:t>B1-K4-W1: Plant en verdeelt de werkzaamheden</a:t>
            </a:r>
          </a:p>
          <a:p>
            <a:pPr>
              <a:defRPr/>
            </a:pPr>
            <a:r>
              <a:rPr lang="nl-NL" sz="1600" dirty="0"/>
              <a:t>B1-K4-W2: Begroot financiën</a:t>
            </a:r>
          </a:p>
          <a:p>
            <a:pPr>
              <a:defRPr/>
            </a:pPr>
            <a:r>
              <a:rPr lang="nl-NL" sz="1600" dirty="0"/>
              <a:t>B1-K4-W3: Bewaakt financiën</a:t>
            </a:r>
          </a:p>
        </p:txBody>
      </p:sp>
    </p:spTree>
    <p:extLst>
      <p:ext uri="{BB962C8B-B14F-4D97-AF65-F5344CB8AC3E}">
        <p14:creationId xmlns:p14="http://schemas.microsoft.com/office/powerpoint/2010/main" val="340520837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2B8955B8-4591-4EE9-B338-39077804C662}">
  <ds:schemaRefs>
    <ds:schemaRef ds:uri="http://schemas.microsoft.com/sharepoint/v3/contenttype/forms"/>
  </ds:schemaRefs>
</ds:datastoreItem>
</file>

<file path=customXml/itemProps2.xml><?xml version="1.0" encoding="utf-8"?>
<ds:datastoreItem xmlns:ds="http://schemas.openxmlformats.org/officeDocument/2006/customXml" ds:itemID="{1E5971CC-036E-40F2-8797-67D25E1C2568}"/>
</file>

<file path=customXml/itemProps3.xml><?xml version="1.0" encoding="utf-8"?>
<ds:datastoreItem xmlns:ds="http://schemas.openxmlformats.org/officeDocument/2006/customXml" ds:itemID="{532CC3FE-A27C-4CCF-9081-BB33778E138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TotalTime>
  <Words>1356</Words>
  <Application>Microsoft Office PowerPoint</Application>
  <PresentationFormat>Breedbeeld</PresentationFormat>
  <Paragraphs>160</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IBS Mijn onderneming – periode 2 specialisatie Water en energie</vt:lpstr>
      <vt:lpstr>IBS Mijn onderneming specialisatie Water en energie</vt:lpstr>
      <vt:lpstr>IBS Mijn onderneming specialisatie Water en energie</vt:lpstr>
      <vt:lpstr>IBS Mijn onderneming specialisatie Water en energie</vt:lpstr>
      <vt:lpstr>IBS Mijn onderneming specialisatie Water en energie</vt:lpstr>
      <vt:lpstr>IBS Mijn onderneming specialisatie Water en energie</vt:lpstr>
      <vt:lpstr>PowerPoint-presentatie</vt:lpstr>
      <vt:lpstr>IBS Mijn onderneming specialisatie Water en energie</vt:lpstr>
      <vt:lpstr>IBS Mijn onderneming specialisatie Water en energie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2021-07-22T13:26:50Z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ies>
</file>