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3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6C625AF2-ADE5-4910-A71A-61B60AD4C841}"/>
    <pc:docChg chg="modSld">
      <pc:chgData name="Marieke Drabbe" userId="b9b1a049-6b87-453c-9d4e-1b3ea0ffd634" providerId="ADAL" clId="{6C625AF2-ADE5-4910-A71A-61B60AD4C841}" dt="2020-01-17T11:07:14.038" v="14" actId="113"/>
      <pc:docMkLst>
        <pc:docMk/>
      </pc:docMkLst>
      <pc:sldChg chg="modSp">
        <pc:chgData name="Marieke Drabbe" userId="b9b1a049-6b87-453c-9d4e-1b3ea0ffd634" providerId="ADAL" clId="{6C625AF2-ADE5-4910-A71A-61B60AD4C841}" dt="2020-01-17T11:07:14.038" v="14" actId="113"/>
        <pc:sldMkLst>
          <pc:docMk/>
          <pc:sldMk cId="2662717739" sldId="256"/>
        </pc:sldMkLst>
        <pc:spChg chg="mod">
          <ac:chgData name="Marieke Drabbe" userId="b9b1a049-6b87-453c-9d4e-1b3ea0ffd634" providerId="ADAL" clId="{6C625AF2-ADE5-4910-A71A-61B60AD4C841}" dt="2020-01-17T11:06:21.806" v="0" actId="113"/>
          <ac:spMkLst>
            <pc:docMk/>
            <pc:sldMk cId="2662717739" sldId="256"/>
            <ac:spMk id="5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6:51.292" v="6" actId="403"/>
          <ac:spMkLst>
            <pc:docMk/>
            <pc:sldMk cId="2662717739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6:49.220" v="5" actId="403"/>
          <ac:spMkLst>
            <pc:docMk/>
            <pc:sldMk cId="2662717739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6:46.683" v="4" actId="403"/>
          <ac:spMkLst>
            <pc:docMk/>
            <pc:sldMk cId="2662717739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7:14.038" v="14" actId="113"/>
          <ac:spMkLst>
            <pc:docMk/>
            <pc:sldMk cId="2662717739" sldId="256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83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5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02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35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094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65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232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3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74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2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47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92509-004E-45D9-8789-B33BF936F504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86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taalwinkel.nl/tekstsoorten/het-reflectieverslag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carrieretijger.nl/functioneren/ontwikkelen/jezelf-ontwikkelen/reflecti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://educatie-en-school.infonu.nl/studievaardigheden/96148-hoe-schrijf-je-een-goed-reflectieverslag.html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928688" y="6625874"/>
            <a:ext cx="11263312" cy="230539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291953" y="212612"/>
            <a:ext cx="9140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1819_STB_1_Reflectieverslag ondernemerscompetenties</a:t>
            </a:r>
            <a:endParaRPr lang="nl-NL" sz="2400" dirty="0">
              <a:ea typeface="Calibri" pitchFamily="34" charset="0"/>
              <a:cs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60816" y="988884"/>
            <a:ext cx="360045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70C0"/>
                </a:solidFill>
              </a:rPr>
              <a:t>Leerdoel</a:t>
            </a:r>
            <a:endParaRPr lang="nl-NL" sz="1200" b="1" dirty="0">
              <a:solidFill>
                <a:srgbClr val="CCFF33"/>
              </a:solidFill>
            </a:endParaRPr>
          </a:p>
          <a:p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Reflecteren en inzicht krijgen in de ondernemerscompetenties.</a:t>
            </a:r>
            <a:endParaRPr lang="nl-NL" sz="1200" dirty="0">
              <a:solidFill>
                <a:srgbClr val="FF0000"/>
              </a:solidFill>
              <a:latin typeface="+mn-lt"/>
              <a:ea typeface="Calibri" pitchFamily="34" charset="0"/>
              <a:cs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360816" y="1783404"/>
            <a:ext cx="360045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70C0"/>
                </a:solidFill>
              </a:rPr>
              <a:t>Product </a:t>
            </a:r>
            <a:r>
              <a:rPr lang="nl-NL" sz="1100" b="1" dirty="0">
                <a:solidFill>
                  <a:srgbClr val="0099FF"/>
                </a:solidFill>
              </a:rPr>
              <a:t>			</a:t>
            </a:r>
            <a:endParaRPr lang="nl-NL" sz="1100" dirty="0"/>
          </a:p>
          <a:p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Reflectieverslag op ondernemerscompetenties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360816" y="2451381"/>
            <a:ext cx="3600450" cy="3216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70C0"/>
                </a:solidFill>
              </a:rPr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Bestudeer de ondernemerscompetenties.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Kies  5 van de 14 competenties waar jij in deze stage periode aan werkt.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Beschrijf per competenties: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Hoe je aan deze competentie werkt tijdens de stage periode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Wat al goed gaat binnen deze competentie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Wat je tijdens de stage geleerd hebt binnen deze competentie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Wat je nog graag meer of beter zou willen kunnen binnen deze competentie.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Ondersteun je verhaal met beeldmateriaal (bijv. foto’s van jou aan het werk) van je stage.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Tijdens je stage assessment vertel je in je presentatie over de ondernemerscompetenties die je ontwikkeld hebt.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660230" y="3166961"/>
            <a:ext cx="3448264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  <a:hlinkClick r:id="rId2"/>
              </a:rPr>
              <a:t>http://www.carrieretijger.nl/functioneren/ontwikkelen/jezelf-ontwikkelen/reflectie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;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  <a:hlinkClick r:id="rId3"/>
              </a:rPr>
              <a:t>http://www.taalwinkel.nl/tekstsoorten/het-reflectieverslag/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;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  <a:hlinkClick r:id="rId4"/>
              </a:rPr>
              <a:t>http://educatie-en-school.infonu.nl/studievaardigheden/96148-hoe-schrijf-je-een-goed-reflectieverslag.html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; ondernemerscompetenties bij </a:t>
            </a:r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doc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. ondernemen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5660230" y="972419"/>
            <a:ext cx="3448264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400" b="1" dirty="0">
                <a:solidFill>
                  <a:srgbClr val="0070C0"/>
                </a:solidFill>
              </a:rPr>
              <a:t>Inleveren</a:t>
            </a:r>
            <a:endParaRPr lang="nl-NL" sz="14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 voor </a:t>
            </a:r>
            <a:r>
              <a:rPr lang="nl-NL" sz="1200" b="1" dirty="0">
                <a:ea typeface="Calibri" pitchFamily="34" charset="0"/>
                <a:cs typeface="Arial" charset="0"/>
              </a:rPr>
              <a:t>24 augustus 2019</a:t>
            </a:r>
            <a:r>
              <a:rPr lang="nl-NL" sz="1200" dirty="0">
                <a:ea typeface="Calibri" pitchFamily="34" charset="0"/>
                <a:cs typeface="Arial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hoeft op dit LA geen feedback te geven.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en tijdens je stage.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Dit LA is alleen voor de binnenlandstage. Ga je op buitenlandstage? Dan hoort daar het keuzedeel ‘werken op de internationale arbeidsmarkt’ en bijpassende opdrachten bij. </a:t>
            </a: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7036" y="987031"/>
            <a:ext cx="385812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3623" y="3166961"/>
            <a:ext cx="299225" cy="290796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5552848" y="5498275"/>
            <a:ext cx="7346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Hoe heb jij je ontwikkeld op stage?</a:t>
            </a:r>
          </a:p>
        </p:txBody>
      </p:sp>
      <p:sp>
        <p:nvSpPr>
          <p:cNvPr id="15" name="Rechthoek 14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5671" y="2650384"/>
            <a:ext cx="266283" cy="41630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6325" y="1783688"/>
            <a:ext cx="263290" cy="32130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9"/>
          <a:srcRect l="21805" r="10840"/>
          <a:stretch/>
        </p:blipFill>
        <p:spPr>
          <a:xfrm>
            <a:off x="1018303" y="988884"/>
            <a:ext cx="299335" cy="412425"/>
          </a:xfrm>
          <a:prstGeom prst="rect">
            <a:avLst/>
          </a:prstGeom>
        </p:spPr>
      </p:pic>
      <p:sp>
        <p:nvSpPr>
          <p:cNvPr id="19" name="AutoShape 2" descr="Afbeeldingsresultaat voor reflectere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" name="Afbeelding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6406" y="1305256"/>
            <a:ext cx="2595124" cy="4361502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7177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5F73C8-3BD6-4ABF-82F8-D2F73811DB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17F84D-BE38-4BE1-AEDA-7693AE5AE4A1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47a28104-336f-447d-946e-e305ac2bcd47"/>
    <ds:schemaRef ds:uri="http://schemas.microsoft.com/office/2006/documentManagement/types"/>
    <ds:schemaRef ds:uri="http://purl.org/dc/dcmitype/"/>
    <ds:schemaRef ds:uri="http://schemas.microsoft.com/office/infopath/2007/PartnerControls"/>
    <ds:schemaRef ds:uri="34354c1b-6b8c-435b-ad50-990538c19557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7B11AF4-1ED2-4DCF-9B6A-F6E1245F41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247</Words>
  <Application>Microsoft Office PowerPoint</Application>
  <PresentationFormat>Breedbeeld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Kimberley Borm</dc:creator>
  <cp:lastModifiedBy>Marieke Drabbe</cp:lastModifiedBy>
  <cp:revision>15</cp:revision>
  <dcterms:created xsi:type="dcterms:W3CDTF">2015-04-12T09:09:45Z</dcterms:created>
  <dcterms:modified xsi:type="dcterms:W3CDTF">2020-01-17T11:07:14Z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