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3573AC01-913D-4620-8EC0-DC33E132AA4A}"/>
    <pc:docChg chg="modSld">
      <pc:chgData name="Thomas Noordeloos" userId="df9f46e9-7760-4f6a-814f-9e8180d7b46a" providerId="ADAL" clId="{3573AC01-913D-4620-8EC0-DC33E132AA4A}" dt="2023-07-11T13:31:41.330" v="11" actId="20577"/>
      <pc:docMkLst>
        <pc:docMk/>
      </pc:docMkLst>
      <pc:sldChg chg="modSp mod">
        <pc:chgData name="Thomas Noordeloos" userId="df9f46e9-7760-4f6a-814f-9e8180d7b46a" providerId="ADAL" clId="{3573AC01-913D-4620-8EC0-DC33E132AA4A}" dt="2023-07-11T13:31:41.330" v="11" actId="20577"/>
        <pc:sldMkLst>
          <pc:docMk/>
          <pc:sldMk cId="1823581371" sldId="256"/>
        </pc:sldMkLst>
        <pc:spChg chg="mod">
          <ac:chgData name="Thomas Noordeloos" userId="df9f46e9-7760-4f6a-814f-9e8180d7b46a" providerId="ADAL" clId="{3573AC01-913D-4620-8EC0-DC33E132AA4A}" dt="2023-07-11T13:31:03.539" v="10" actId="20577"/>
          <ac:spMkLst>
            <pc:docMk/>
            <pc:sldMk cId="1823581371" sldId="256"/>
            <ac:spMk id="4" creationId="{A293A821-C542-43A6-8B09-DECD450D030B}"/>
          </ac:spMkLst>
        </pc:spChg>
        <pc:spChg chg="mod">
          <ac:chgData name="Thomas Noordeloos" userId="df9f46e9-7760-4f6a-814f-9e8180d7b46a" providerId="ADAL" clId="{3573AC01-913D-4620-8EC0-DC33E132AA4A}" dt="2023-07-11T13:31:41.330" v="11" actId="20577"/>
          <ac:spMkLst>
            <pc:docMk/>
            <pc:sldMk cId="1823581371" sldId="256"/>
            <ac:spMk id="17" creationId="{5C9589A5-782B-4982-8739-D8CF361664CF}"/>
          </ac:spMkLst>
        </pc:spChg>
      </pc:sldChg>
    </pc:docChg>
  </pc:docChgLst>
  <pc:docChgLst>
    <pc:chgData name="Stijn Weijermars" userId="2933e1d2-70ff-47b3-ad61-d61e32fda646" providerId="ADAL" clId="{A7A38112-1033-4F8B-81EA-0A35EC2EEB01}"/>
    <pc:docChg chg="custSel modSld">
      <pc:chgData name="Stijn Weijermars" userId="2933e1d2-70ff-47b3-ad61-d61e32fda646" providerId="ADAL" clId="{A7A38112-1033-4F8B-81EA-0A35EC2EEB01}" dt="2022-09-28T07:44:26.962" v="399" actId="1035"/>
      <pc:docMkLst>
        <pc:docMk/>
      </pc:docMkLst>
      <pc:sldChg chg="delSp modSp mod">
        <pc:chgData name="Stijn Weijermars" userId="2933e1d2-70ff-47b3-ad61-d61e32fda646" providerId="ADAL" clId="{A7A38112-1033-4F8B-81EA-0A35EC2EEB01}" dt="2022-09-28T07:44:26.962" v="399" actId="1035"/>
        <pc:sldMkLst>
          <pc:docMk/>
          <pc:sldMk cId="1823581371" sldId="256"/>
        </pc:sldMkLst>
        <pc:spChg chg="mod">
          <ac:chgData name="Stijn Weijermars" userId="2933e1d2-70ff-47b3-ad61-d61e32fda646" providerId="ADAL" clId="{A7A38112-1033-4F8B-81EA-0A35EC2EEB01}" dt="2022-09-28T07:27:22.052" v="3" actId="20577"/>
          <ac:spMkLst>
            <pc:docMk/>
            <pc:sldMk cId="1823581371" sldId="256"/>
            <ac:spMk id="4" creationId="{A293A821-C542-43A6-8B09-DECD450D030B}"/>
          </ac:spMkLst>
        </pc:spChg>
        <pc:spChg chg="mod">
          <ac:chgData name="Stijn Weijermars" userId="2933e1d2-70ff-47b3-ad61-d61e32fda646" providerId="ADAL" clId="{A7A38112-1033-4F8B-81EA-0A35EC2EEB01}" dt="2022-09-28T07:39:58.593" v="235" actId="1035"/>
          <ac:spMkLst>
            <pc:docMk/>
            <pc:sldMk cId="1823581371" sldId="256"/>
            <ac:spMk id="12" creationId="{8E5A8A4B-34A2-4E85-8D5C-D8F0778A6EC8}"/>
          </ac:spMkLst>
        </pc:spChg>
        <pc:spChg chg="mod">
          <ac:chgData name="Stijn Weijermars" userId="2933e1d2-70ff-47b3-ad61-d61e32fda646" providerId="ADAL" clId="{A7A38112-1033-4F8B-81EA-0A35EC2EEB01}" dt="2022-09-28T07:41:28.099" v="284" actId="20577"/>
          <ac:spMkLst>
            <pc:docMk/>
            <pc:sldMk cId="1823581371" sldId="256"/>
            <ac:spMk id="13" creationId="{49BFFECE-EE62-494D-A51A-254A8CBBC553}"/>
          </ac:spMkLst>
        </pc:spChg>
        <pc:spChg chg="mod">
          <ac:chgData name="Stijn Weijermars" userId="2933e1d2-70ff-47b3-ad61-d61e32fda646" providerId="ADAL" clId="{A7A38112-1033-4F8B-81EA-0A35EC2EEB01}" dt="2022-09-28T07:43:05.928" v="328" actId="1076"/>
          <ac:spMkLst>
            <pc:docMk/>
            <pc:sldMk cId="1823581371" sldId="256"/>
            <ac:spMk id="14" creationId="{406EEE5F-6E32-4D85-AA41-7AF443CB6544}"/>
          </ac:spMkLst>
        </pc:spChg>
        <pc:spChg chg="mod">
          <ac:chgData name="Stijn Weijermars" userId="2933e1d2-70ff-47b3-ad61-d61e32fda646" providerId="ADAL" clId="{A7A38112-1033-4F8B-81EA-0A35EC2EEB01}" dt="2022-09-28T07:43:33.304" v="333" actId="14100"/>
          <ac:spMkLst>
            <pc:docMk/>
            <pc:sldMk cId="1823581371" sldId="256"/>
            <ac:spMk id="15" creationId="{A46F422D-22C2-45E5-BA4A-43BBBA528C84}"/>
          </ac:spMkLst>
        </pc:spChg>
        <pc:spChg chg="mod">
          <ac:chgData name="Stijn Weijermars" userId="2933e1d2-70ff-47b3-ad61-d61e32fda646" providerId="ADAL" clId="{A7A38112-1033-4F8B-81EA-0A35EC2EEB01}" dt="2022-09-28T07:43:23.656" v="331" actId="1076"/>
          <ac:spMkLst>
            <pc:docMk/>
            <pc:sldMk cId="1823581371" sldId="256"/>
            <ac:spMk id="16" creationId="{19EA5920-CD11-417F-89EE-0CCB9B8B8D28}"/>
          </ac:spMkLst>
        </pc:spChg>
        <pc:spChg chg="mod">
          <ac:chgData name="Stijn Weijermars" userId="2933e1d2-70ff-47b3-ad61-d61e32fda646" providerId="ADAL" clId="{A7A38112-1033-4F8B-81EA-0A35EC2EEB01}" dt="2022-09-28T07:43:30.339" v="332" actId="14100"/>
          <ac:spMkLst>
            <pc:docMk/>
            <pc:sldMk cId="1823581371" sldId="256"/>
            <ac:spMk id="17" creationId="{5C9589A5-782B-4982-8739-D8CF361664CF}"/>
          </ac:spMkLst>
        </pc:spChg>
        <pc:picChg chg="del mod">
          <ac:chgData name="Stijn Weijermars" userId="2933e1d2-70ff-47b3-ad61-d61e32fda646" providerId="ADAL" clId="{A7A38112-1033-4F8B-81EA-0A35EC2EEB01}" dt="2022-09-28T07:43:51.091" v="345" actId="478"/>
          <ac:picMkLst>
            <pc:docMk/>
            <pc:sldMk cId="1823581371" sldId="256"/>
            <ac:picMk id="3" creationId="{592099A9-4CA7-BA94-8B2F-1F699ABB6E55}"/>
          </ac:picMkLst>
        </pc:picChg>
        <pc:picChg chg="mod">
          <ac:chgData name="Stijn Weijermars" userId="2933e1d2-70ff-47b3-ad61-d61e32fda646" providerId="ADAL" clId="{A7A38112-1033-4F8B-81EA-0A35EC2EEB01}" dt="2022-09-28T07:40:13.937" v="263" actId="1035"/>
          <ac:picMkLst>
            <pc:docMk/>
            <pc:sldMk cId="1823581371" sldId="256"/>
            <ac:picMk id="5" creationId="{EF3767AD-25A7-45EB-B666-C8AC49929ECF}"/>
          </ac:picMkLst>
        </pc:picChg>
        <pc:picChg chg="mod">
          <ac:chgData name="Stijn Weijermars" userId="2933e1d2-70ff-47b3-ad61-d61e32fda646" providerId="ADAL" clId="{A7A38112-1033-4F8B-81EA-0A35EC2EEB01}" dt="2022-09-28T07:40:10.288" v="261" actId="1035"/>
          <ac:picMkLst>
            <pc:docMk/>
            <pc:sldMk cId="1823581371" sldId="256"/>
            <ac:picMk id="6" creationId="{515F0E99-F7B3-49B9-ACC8-FF001A64744E}"/>
          </ac:picMkLst>
        </pc:picChg>
        <pc:picChg chg="mod">
          <ac:chgData name="Stijn Weijermars" userId="2933e1d2-70ff-47b3-ad61-d61e32fda646" providerId="ADAL" clId="{A7A38112-1033-4F8B-81EA-0A35EC2EEB01}" dt="2022-09-28T07:43:09.056" v="329" actId="1076"/>
          <ac:picMkLst>
            <pc:docMk/>
            <pc:sldMk cId="1823581371" sldId="256"/>
            <ac:picMk id="7" creationId="{0CCBF104-ECA0-4D6F-AB5B-083724F148D0}"/>
          </ac:picMkLst>
        </pc:picChg>
        <pc:picChg chg="mod">
          <ac:chgData name="Stijn Weijermars" userId="2933e1d2-70ff-47b3-ad61-d61e32fda646" providerId="ADAL" clId="{A7A38112-1033-4F8B-81EA-0A35EC2EEB01}" dt="2022-09-28T07:42:53.773" v="326" actId="1035"/>
          <ac:picMkLst>
            <pc:docMk/>
            <pc:sldMk cId="1823581371" sldId="256"/>
            <ac:picMk id="9" creationId="{A547DA60-3F0C-46B5-A6E0-3DCB6247C964}"/>
          </ac:picMkLst>
        </pc:picChg>
        <pc:picChg chg="mod">
          <ac:chgData name="Stijn Weijermars" userId="2933e1d2-70ff-47b3-ad61-d61e32fda646" providerId="ADAL" clId="{A7A38112-1033-4F8B-81EA-0A35EC2EEB01}" dt="2022-09-28T07:42:44.691" v="306" actId="1035"/>
          <ac:picMkLst>
            <pc:docMk/>
            <pc:sldMk cId="1823581371" sldId="256"/>
            <ac:picMk id="10" creationId="{56CCC1A8-FD1C-40FA-86BA-95D462EE86F1}"/>
          </ac:picMkLst>
        </pc:picChg>
        <pc:picChg chg="mod">
          <ac:chgData name="Stijn Weijermars" userId="2933e1d2-70ff-47b3-ad61-d61e32fda646" providerId="ADAL" clId="{A7A38112-1033-4F8B-81EA-0A35EC2EEB01}" dt="2022-09-28T07:44:01.608" v="350" actId="1076"/>
          <ac:picMkLst>
            <pc:docMk/>
            <pc:sldMk cId="1823581371" sldId="256"/>
            <ac:picMk id="19" creationId="{A6A2C283-6F7B-8562-9FD0-00092F025621}"/>
          </ac:picMkLst>
        </pc:picChg>
        <pc:picChg chg="mod">
          <ac:chgData name="Stijn Weijermars" userId="2933e1d2-70ff-47b3-ad61-d61e32fda646" providerId="ADAL" clId="{A7A38112-1033-4F8B-81EA-0A35EC2EEB01}" dt="2022-09-28T07:44:13.312" v="353" actId="14100"/>
          <ac:picMkLst>
            <pc:docMk/>
            <pc:sldMk cId="1823581371" sldId="256"/>
            <ac:picMk id="21" creationId="{3225BBA6-EB38-1E9F-BF40-10EECEBB485C}"/>
          </ac:picMkLst>
        </pc:picChg>
        <pc:picChg chg="mod">
          <ac:chgData name="Stijn Weijermars" userId="2933e1d2-70ff-47b3-ad61-d61e32fda646" providerId="ADAL" clId="{A7A38112-1033-4F8B-81EA-0A35EC2EEB01}" dt="2022-09-28T07:44:26.962" v="399" actId="1035"/>
          <ac:picMkLst>
            <pc:docMk/>
            <pc:sldMk cId="1823581371" sldId="256"/>
            <ac:picMk id="23" creationId="{80A44BAB-59C6-BBFD-8A51-064481C179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piktocha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2324 MLO TP 2 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885490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35615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8" y="4730984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49" y="3088521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414007"/>
            <a:ext cx="269390" cy="26048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89706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Gegevens van eigen drinkwater- en elektriciteitsverbruik lezen en begrijpen.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Advies geven voor energiebesparing bij jullie thuis.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Gebruik maken van de juiste eenheden en grootheden van water &amp; elektriciteit.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257879"/>
            <a:ext cx="4427411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Product</a:t>
            </a:r>
            <a:r>
              <a:rPr lang="nl-NL" sz="12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>
                <a:ea typeface="Calibri" pitchFamily="34" charset="0"/>
                <a:cs typeface="Arial" charset="0"/>
              </a:rPr>
              <a:t>		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Je maakt een </a:t>
            </a:r>
            <a:r>
              <a:rPr lang="nl-NL" sz="1200" err="1">
                <a:ea typeface="Calibri" pitchFamily="34" charset="0"/>
                <a:cs typeface="Arial" charset="0"/>
              </a:rPr>
              <a:t>infografic</a:t>
            </a:r>
            <a:r>
              <a:rPr lang="nl-NL" sz="1200">
                <a:ea typeface="Calibri" pitchFamily="34" charset="0"/>
                <a:cs typeface="Arial" charset="0"/>
              </a:rPr>
              <a:t> met daarin: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Het drinkwaterverbruik bij jou thuis én het gemiddeld verbruik in Nederland (voor een vergelijkbare situatie) in m</a:t>
            </a:r>
            <a:r>
              <a:rPr lang="nl-NL" sz="1200" baseline="30000">
                <a:ea typeface="Calibri" pitchFamily="34" charset="0"/>
                <a:cs typeface="Arial" charset="0"/>
              </a:rPr>
              <a:t>3 </a:t>
            </a:r>
            <a:r>
              <a:rPr lang="nl-NL" sz="1200">
                <a:ea typeface="Calibri" pitchFamily="34" charset="0"/>
                <a:cs typeface="Arial" charset="0"/>
              </a:rPr>
              <a:t>&amp; €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Het elektriciteitsverbruik bij jou thuis én het gemiddeld verbruik in Nederland (voor een vergelijkbare situatie) in kWh &amp; €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De energiemix die jullie thuis gebruiken (volgens contract) en de totale energiemix in Nederland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Schematische weergaven van het water (van de bron naar huis naar de verwerking)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Minimaal 3 concrete tips voor energiebesparing bij jullie thuis en de besparing die dit oplevert (in kWh &amp; €).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729572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Stappen</a:t>
            </a:r>
            <a:r>
              <a:rPr lang="nl-NL" sz="1200" b="1"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Verzamel thuis en op internet de gegevens (zie bronnen)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Werk de concrete tips uit en bereken de verwachte besparing (in kWh/</a:t>
            </a:r>
            <a:r>
              <a:rPr lang="nl-NL" sz="1200" err="1">
                <a:ea typeface="Calibri" pitchFamily="34" charset="0"/>
                <a:cs typeface="Arial" charset="0"/>
              </a:rPr>
              <a:t>jr</a:t>
            </a:r>
            <a:r>
              <a:rPr lang="nl-NL" sz="1200">
                <a:ea typeface="Calibri" pitchFamily="34" charset="0"/>
                <a:cs typeface="Arial" charset="0"/>
              </a:rPr>
              <a:t> en  €).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Na het verzamelen van de data verwerk je deze in een duidelijke </a:t>
            </a:r>
            <a:r>
              <a:rPr lang="nl-NL" sz="1200" err="1">
                <a:ea typeface="Calibri" pitchFamily="34" charset="0"/>
                <a:cs typeface="Arial" charset="0"/>
              </a:rPr>
              <a:t>infografic</a:t>
            </a:r>
            <a:r>
              <a:rPr lang="nl-NL" sz="1200">
                <a:ea typeface="Calibri" pitchFamily="34" charset="0"/>
                <a:cs typeface="Arial" charset="0"/>
              </a:rPr>
              <a:t> die gebruikt kan worden tijdens het verhalencafé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350" y="2407040"/>
            <a:ext cx="4518587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Lessen over water en elektriciteit in huis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12" y="3047241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Energiejaarrekening, jaarafrekening van drinkwaterbedrijf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  <a:hlinkClick r:id="rId9"/>
              </a:rPr>
              <a:t>https://piktochart.com</a:t>
            </a:r>
            <a:r>
              <a:rPr lang="nl-NL" sz="1200"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11" y="874287"/>
            <a:ext cx="45145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groepje feedback friends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lang="nl-NL" sz="12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10-10-2023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Feedback friends: </a:t>
            </a:r>
            <a:r>
              <a:rPr lang="nl-NL" sz="12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24-10-2023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A2C283-6F7B-8562-9FD0-00092F025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5999" y="4056773"/>
            <a:ext cx="1128040" cy="18726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225BBA6-EB38-1E9F-BF40-10EECEBB4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3938" y="4085127"/>
            <a:ext cx="1432062" cy="18442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A44BAB-59C6-BBFD-8A51-064481C17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2527" y="4095299"/>
            <a:ext cx="2510371" cy="1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2" ma:contentTypeDescription="Een nieuw document maken." ma:contentTypeScope="" ma:versionID="9e02e3fd25824fd9daf9b55831530f5c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f0a31d64886d562bfcdb13910e69c393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4FC634EF-48D7-4CBA-B3E3-25FF19D37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87FA5-6A3E-4989-B3D1-4B0F56D77DA0}"/>
</file>

<file path=customXml/itemProps3.xml><?xml version="1.0" encoding="utf-8"?>
<ds:datastoreItem xmlns:ds="http://schemas.openxmlformats.org/officeDocument/2006/customXml" ds:itemID="{F84CCDB6-C420-48CC-9080-8F7B73126066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Breedbeeld</PresentationFormat>
  <Paragraphs>29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Drabbe</dc:creator>
  <cp:lastModifiedBy>Thomas Noordeloos</cp:lastModifiedBy>
  <cp:revision>1</cp:revision>
  <cp:lastPrinted>2022-10-05T08:45:23Z</cp:lastPrinted>
  <dcterms:created xsi:type="dcterms:W3CDTF">2021-08-08T18:39:46Z</dcterms:created>
  <dcterms:modified xsi:type="dcterms:W3CDTF">2023-07-11T13:31:52Z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xd_Signature">
    <vt:bool>false</vt:bool>
  </property>
</Properties>
</file>