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63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41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3456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965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388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598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04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49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27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86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41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10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85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14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86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65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1D859-4F16-40A8-918C-6F771E7C2422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BA0CC8-0AE7-411A-9CD0-44DE0B25C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1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MiLffqPiG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5MiLffqPiG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MiLffqPiG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PowerPoint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Hyperlink, datum en tijd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634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Datum en tijd invoegen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1240971"/>
            <a:ext cx="8915400" cy="4670251"/>
          </a:xfrm>
        </p:spPr>
        <p:txBody>
          <a:bodyPr/>
          <a:lstStyle/>
          <a:p>
            <a:r>
              <a:rPr lang="nl-NL" dirty="0" smtClean="0"/>
              <a:t>Je wilt bijvoorbeeld op de startpagina van je gemaakte </a:t>
            </a:r>
            <a:r>
              <a:rPr lang="nl-NL" dirty="0"/>
              <a:t>P</a:t>
            </a:r>
            <a:r>
              <a:rPr lang="nl-NL" dirty="0" smtClean="0"/>
              <a:t>owerPoint de datum en tijd dat de dia is gemaakt</a:t>
            </a:r>
          </a:p>
          <a:p>
            <a:endParaRPr lang="nl-NL" dirty="0" smtClean="0"/>
          </a:p>
          <a:p>
            <a:r>
              <a:rPr lang="nl-NL" dirty="0" smtClean="0"/>
              <a:t>Dit voeg je makkelijk in door bij invoegen op het volgende symbool te klikken: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Dan krijg je volgend scherm en kan je kiezen hoe je het wil hebben staan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2927115"/>
            <a:ext cx="8209190" cy="129796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765" y="4508305"/>
            <a:ext cx="3063149" cy="23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invoegen in PowerPoint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Soms wil je iets verduidelijken middels een filmpje</a:t>
            </a:r>
          </a:p>
          <a:p>
            <a:r>
              <a:rPr lang="nl-NL" dirty="0" smtClean="0"/>
              <a:t>Er zijn dan 4 manieren om filmpje erin te zetten:</a:t>
            </a:r>
          </a:p>
          <a:p>
            <a:r>
              <a:rPr lang="nl-NL" dirty="0" smtClean="0"/>
              <a:t>1) De </a:t>
            </a:r>
            <a:r>
              <a:rPr lang="nl-NL" dirty="0"/>
              <a:t>hele link: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www.youtube.com/watch?v=5MiLffqPiGI</a:t>
            </a:r>
            <a:endParaRPr lang="nl-NL" dirty="0" smtClean="0"/>
          </a:p>
          <a:p>
            <a:r>
              <a:rPr lang="nl-NL" dirty="0" smtClean="0"/>
              <a:t>2) De link onder een woord of stuk tekst</a:t>
            </a:r>
          </a:p>
          <a:p>
            <a:r>
              <a:rPr lang="nl-NL" dirty="0" smtClean="0"/>
              <a:t>3) De link onder een plaatje</a:t>
            </a:r>
          </a:p>
          <a:p>
            <a:r>
              <a:rPr lang="nl-NL" dirty="0" smtClean="0"/>
              <a:t>4) Via video invoegen</a:t>
            </a:r>
          </a:p>
          <a:p>
            <a:endParaRPr lang="nl-NL" dirty="0"/>
          </a:p>
          <a:p>
            <a:r>
              <a:rPr lang="nl-NL" dirty="0" smtClean="0"/>
              <a:t>Voor de laatste 2 opties gebruik je een Hyperlink</a:t>
            </a:r>
          </a:p>
        </p:txBody>
      </p:sp>
    </p:spTree>
    <p:extLst>
      <p:ext uri="{BB962C8B-B14F-4D97-AF65-F5344CB8AC3E}">
        <p14:creationId xmlns:p14="http://schemas.microsoft.com/office/powerpoint/2010/main" val="232586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invoegen bij een 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Bijvoorbeeld op het woord “Filmpje over Noorderportal”</a:t>
            </a:r>
          </a:p>
          <a:p>
            <a:endParaRPr lang="nl-NL" dirty="0"/>
          </a:p>
          <a:p>
            <a:r>
              <a:rPr lang="nl-NL" dirty="0" smtClean="0"/>
              <a:t>Stap 1: Type de tekst</a:t>
            </a:r>
          </a:p>
          <a:p>
            <a:r>
              <a:rPr lang="nl-NL" dirty="0" smtClean="0"/>
              <a:t>Stap 2: Selecteer de gewenste tekst</a:t>
            </a:r>
          </a:p>
          <a:p>
            <a:r>
              <a:rPr lang="nl-NL" dirty="0" smtClean="0"/>
              <a:t>Stap 3: Klik bij invoegen op Hyperlink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914" y="4136027"/>
            <a:ext cx="66389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4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hyperlink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7018"/>
          </a:xfrm>
        </p:spPr>
        <p:txBody>
          <a:bodyPr>
            <a:normAutofit/>
          </a:bodyPr>
          <a:lstStyle/>
          <a:p>
            <a:r>
              <a:rPr lang="nl-NL" dirty="0" smtClean="0"/>
              <a:t>Stap 4: Plak bij adres de </a:t>
            </a:r>
            <a:r>
              <a:rPr lang="nl-NL" dirty="0" err="1" smtClean="0"/>
              <a:t>Youtube</a:t>
            </a:r>
            <a:r>
              <a:rPr lang="nl-NL" dirty="0" smtClean="0"/>
              <a:t> link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Ziet er dan zo uit: </a:t>
            </a:r>
            <a:r>
              <a:rPr lang="nl-NL" dirty="0" smtClean="0">
                <a:hlinkClick r:id="rId2"/>
              </a:rPr>
              <a:t>Filmpje Noorderportal</a:t>
            </a:r>
            <a:endParaRPr lang="nl-NL" dirty="0" smtClean="0"/>
          </a:p>
          <a:p>
            <a:r>
              <a:rPr lang="nl-NL" dirty="0" smtClean="0"/>
              <a:t>Op de link kan je pas klikken wanneer je de diavoorstelling draait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387" y="2450786"/>
            <a:ext cx="65151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6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invoegen bij afbeelding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Bijvoorbeeld op een plaatje van Noorderportal</a:t>
            </a:r>
          </a:p>
          <a:p>
            <a:endParaRPr lang="nl-NL" dirty="0"/>
          </a:p>
          <a:p>
            <a:r>
              <a:rPr lang="nl-NL" dirty="0" smtClean="0"/>
              <a:t>Stap 1: Plak het plaatje van Noorderportal in PowerPoint</a:t>
            </a:r>
          </a:p>
          <a:p>
            <a:r>
              <a:rPr lang="nl-NL" dirty="0" smtClean="0"/>
              <a:t>Stap 2: Klik met je rechtermuisknop op het plaatje en kies voor hyperlink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047" y="2897233"/>
            <a:ext cx="2105025" cy="4191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494" y="3709579"/>
            <a:ext cx="562927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hyperlink op afbeelding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7017"/>
          </a:xfrm>
        </p:spPr>
        <p:txBody>
          <a:bodyPr>
            <a:normAutofit/>
          </a:bodyPr>
          <a:lstStyle/>
          <a:p>
            <a:r>
              <a:rPr lang="nl-NL" dirty="0" smtClean="0"/>
              <a:t>Stap 4: Plak bij adres de </a:t>
            </a:r>
            <a:r>
              <a:rPr lang="nl-NL" dirty="0" err="1" smtClean="0"/>
              <a:t>Youtube</a:t>
            </a:r>
            <a:r>
              <a:rPr lang="nl-NL" dirty="0" smtClean="0"/>
              <a:t> link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Pas wanneer je dia in diavoorstelling hebt kun je op het plaatje klikken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702" y="2646729"/>
            <a:ext cx="65151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4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 invoegen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Handig als je video zelf hebt gemaakt of wanneer je filmpje direct wil laten zien.</a:t>
            </a:r>
          </a:p>
          <a:p>
            <a:r>
              <a:rPr lang="nl-NL" dirty="0" smtClean="0"/>
              <a:t>Stap 1: Klik bij invoegen op Video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Stap 2: Kies hier voor onlinevideo of video op mijn pc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654" y="3237463"/>
            <a:ext cx="7872141" cy="109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9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28057" y="476064"/>
            <a:ext cx="8911687" cy="1280890"/>
          </a:xfrm>
        </p:spPr>
        <p:txBody>
          <a:bodyPr/>
          <a:lstStyle/>
          <a:p>
            <a:r>
              <a:rPr lang="nl-NL" dirty="0" smtClean="0"/>
              <a:t>Vervolg video invoegen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1293223"/>
            <a:ext cx="8915400" cy="4617999"/>
          </a:xfrm>
        </p:spPr>
        <p:txBody>
          <a:bodyPr/>
          <a:lstStyle/>
          <a:p>
            <a:r>
              <a:rPr lang="nl-NL" dirty="0" smtClean="0"/>
              <a:t>Stap 3. Type bij zoeken op </a:t>
            </a:r>
            <a:r>
              <a:rPr lang="nl-NL" dirty="0" err="1" smtClean="0"/>
              <a:t>youtube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Noorderportal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 smtClean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Stap 4. Klik op het juiste filmpje en klik op invoegen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2282"/>
          <a:stretch/>
        </p:blipFill>
        <p:spPr>
          <a:xfrm>
            <a:off x="7469777" y="1640112"/>
            <a:ext cx="3938044" cy="165898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897" y="3733459"/>
            <a:ext cx="5117783" cy="312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video invoegen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Ziet er dan zo uit: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Ook nu kan je pas het filmpje openen </a:t>
            </a:r>
            <a:r>
              <a:rPr lang="nl-NL" smtClean="0"/>
              <a:t>in diavoorstelling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5MiLffqPiG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79372" y="2835457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331</Words>
  <Application>Microsoft Office PowerPoint</Application>
  <PresentationFormat>Breedbeeld</PresentationFormat>
  <Paragraphs>82</Paragraphs>
  <Slides>10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Sliert</vt:lpstr>
      <vt:lpstr>PowerPoint</vt:lpstr>
      <vt:lpstr>Filmpje invoegen in PowerPoint</vt:lpstr>
      <vt:lpstr>Filmpje invoegen bij een woord</vt:lpstr>
      <vt:lpstr>Vervolg hyperlink</vt:lpstr>
      <vt:lpstr>Filmpje invoegen bij afbeelding</vt:lpstr>
      <vt:lpstr>Vervolg hyperlink op afbeelding</vt:lpstr>
      <vt:lpstr>Video invoegen</vt:lpstr>
      <vt:lpstr>Vervolg video invoegen</vt:lpstr>
      <vt:lpstr>Vervolg video invoegen</vt:lpstr>
      <vt:lpstr>Datum en tijd invoegen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Jente van der Mei</dc:creator>
  <cp:lastModifiedBy>Jente van der Mei</cp:lastModifiedBy>
  <cp:revision>5</cp:revision>
  <dcterms:created xsi:type="dcterms:W3CDTF">2018-11-02T08:53:11Z</dcterms:created>
  <dcterms:modified xsi:type="dcterms:W3CDTF">2018-11-05T12:49:30Z</dcterms:modified>
</cp:coreProperties>
</file>