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CC5EE-2F02-43E6-9170-A1B12C4AFFCF}" v="4" dt="2023-07-11T13:42:31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30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8F14F03A-F3C5-4B8D-AACA-88890C483DB1}"/>
    <pc:docChg chg="custSel modSld">
      <pc:chgData name="Gerjan de Ruiter" userId="5d7c516b-9dcd-41a8-99d3-54425d29895b" providerId="ADAL" clId="{8F14F03A-F3C5-4B8D-AACA-88890C483DB1}" dt="2022-09-09T09:05:59.636" v="1056" actId="20577"/>
      <pc:docMkLst>
        <pc:docMk/>
      </pc:docMkLst>
      <pc:sldChg chg="delSp modSp mod">
        <pc:chgData name="Gerjan de Ruiter" userId="5d7c516b-9dcd-41a8-99d3-54425d29895b" providerId="ADAL" clId="{8F14F03A-F3C5-4B8D-AACA-88890C483DB1}" dt="2022-09-09T09:05:59.636" v="1056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F14F03A-F3C5-4B8D-AACA-88890C483DB1}" dt="2022-09-09T08:28:25.018" v="1047" actId="20577"/>
          <ac:spMkLst>
            <pc:docMk/>
            <pc:sldMk cId="1823581371" sldId="256"/>
            <ac:spMk id="4" creationId="{66441E03-80F7-4C6A-B007-E683E5AB0354}"/>
          </ac:spMkLst>
        </pc:spChg>
        <pc:spChg chg="mod">
          <ac:chgData name="Gerjan de Ruiter" userId="5d7c516b-9dcd-41a8-99d3-54425d29895b" providerId="ADAL" clId="{8F14F03A-F3C5-4B8D-AACA-88890C483DB1}" dt="2022-09-09T09:05:59.636" v="1056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Gerjan de Ruiter" userId="5d7c516b-9dcd-41a8-99d3-54425d29895b" providerId="ADAL" clId="{8F14F03A-F3C5-4B8D-AACA-88890C483DB1}" dt="2022-09-05T07:08:17.897" v="68" actId="20577"/>
          <ac:spMkLst>
            <pc:docMk/>
            <pc:sldMk cId="1823581371" sldId="256"/>
            <ac:spMk id="8" creationId="{2BB72B62-C23B-4028-8CD4-E4690518FE82}"/>
          </ac:spMkLst>
        </pc:spChg>
        <pc:spChg chg="del mod">
          <ac:chgData name="Gerjan de Ruiter" userId="5d7c516b-9dcd-41a8-99d3-54425d29895b" providerId="ADAL" clId="{8F14F03A-F3C5-4B8D-AACA-88890C483DB1}" dt="2022-09-09T08:28:31.368" v="1049" actId="478"/>
          <ac:spMkLst>
            <pc:docMk/>
            <pc:sldMk cId="1823581371" sldId="256"/>
            <ac:spMk id="9" creationId="{0B5E6957-26A2-420C-B8AA-7A25BF547031}"/>
          </ac:spMkLst>
        </pc:spChg>
        <pc:spChg chg="mod">
          <ac:chgData name="Gerjan de Ruiter" userId="5d7c516b-9dcd-41a8-99d3-54425d29895b" providerId="ADAL" clId="{8F14F03A-F3C5-4B8D-AACA-88890C483DB1}" dt="2022-09-09T08:23:48.908" v="367" actId="20577"/>
          <ac:spMkLst>
            <pc:docMk/>
            <pc:sldMk cId="1823581371" sldId="256"/>
            <ac:spMk id="14" creationId="{53689B5A-C8EB-4473-80E5-A824F20FE1BE}"/>
          </ac:spMkLst>
        </pc:spChg>
        <pc:spChg chg="mod">
          <ac:chgData name="Gerjan de Ruiter" userId="5d7c516b-9dcd-41a8-99d3-54425d29895b" providerId="ADAL" clId="{8F14F03A-F3C5-4B8D-AACA-88890C483DB1}" dt="2022-09-09T08:23:54.562" v="368" actId="1076"/>
          <ac:spMkLst>
            <pc:docMk/>
            <pc:sldMk cId="1823581371" sldId="256"/>
            <ac:spMk id="15" creationId="{BD20FBF8-F126-4D28-A87E-12E31EE0E0AC}"/>
          </ac:spMkLst>
        </pc:spChg>
      </pc:sldChg>
    </pc:docChg>
  </pc:docChgLst>
  <pc:docChgLst>
    <pc:chgData name="Gerjan de Ruiter" userId="5d7c516b-9dcd-41a8-99d3-54425d29895b" providerId="ADAL" clId="{8A4F801C-3101-4284-BDD1-D57885DB57EB}"/>
    <pc:docChg chg="modSld">
      <pc:chgData name="Gerjan de Ruiter" userId="5d7c516b-9dcd-41a8-99d3-54425d29895b" providerId="ADAL" clId="{8A4F801C-3101-4284-BDD1-D57885DB57EB}" dt="2021-10-15T12:09:55.163" v="1" actId="20577"/>
      <pc:docMkLst>
        <pc:docMk/>
      </pc:docMkLst>
      <pc:sldChg chg="modSp mod">
        <pc:chgData name="Gerjan de Ruiter" userId="5d7c516b-9dcd-41a8-99d3-54425d29895b" providerId="ADAL" clId="{8A4F801C-3101-4284-BDD1-D57885DB57EB}" dt="2021-10-15T12:09:55.163" v="1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8A4F801C-3101-4284-BDD1-D57885DB57EB}" dt="2021-10-15T12:09:55.163" v="1" actId="20577"/>
          <ac:spMkLst>
            <pc:docMk/>
            <pc:sldMk cId="1823581371" sldId="256"/>
            <ac:spMk id="9" creationId="{0B5E6957-26A2-420C-B8AA-7A25BF547031}"/>
          </ac:spMkLst>
        </pc:spChg>
      </pc:sldChg>
    </pc:docChg>
  </pc:docChgLst>
  <pc:docChgLst>
    <pc:chgData name="Gerjan de Ruiter" userId="5d7c516b-9dcd-41a8-99d3-54425d29895b" providerId="ADAL" clId="{095CC5EE-2F02-43E6-9170-A1B12C4AFFCF}"/>
    <pc:docChg chg="undo custSel modSld">
      <pc:chgData name="Gerjan de Ruiter" userId="5d7c516b-9dcd-41a8-99d3-54425d29895b" providerId="ADAL" clId="{095CC5EE-2F02-43E6-9170-A1B12C4AFFCF}" dt="2023-07-11T13:42:31.430" v="468" actId="1076"/>
      <pc:docMkLst>
        <pc:docMk/>
      </pc:docMkLst>
      <pc:sldChg chg="modSp mod">
        <pc:chgData name="Gerjan de Ruiter" userId="5d7c516b-9dcd-41a8-99d3-54425d29895b" providerId="ADAL" clId="{095CC5EE-2F02-43E6-9170-A1B12C4AFFCF}" dt="2023-07-11T13:42:31.430" v="468" actId="1076"/>
        <pc:sldMkLst>
          <pc:docMk/>
          <pc:sldMk cId="1823581371" sldId="256"/>
        </pc:sldMkLst>
        <pc:spChg chg="mod">
          <ac:chgData name="Gerjan de Ruiter" userId="5d7c516b-9dcd-41a8-99d3-54425d29895b" providerId="ADAL" clId="{095CC5EE-2F02-43E6-9170-A1B12C4AFFCF}" dt="2023-07-11T13:42:17.166" v="467" actId="20577"/>
          <ac:spMkLst>
            <pc:docMk/>
            <pc:sldMk cId="1823581371" sldId="256"/>
            <ac:spMk id="4" creationId="{66441E03-80F7-4C6A-B007-E683E5AB0354}"/>
          </ac:spMkLst>
        </pc:spChg>
        <pc:spChg chg="mod">
          <ac:chgData name="Gerjan de Ruiter" userId="5d7c516b-9dcd-41a8-99d3-54425d29895b" providerId="ADAL" clId="{095CC5EE-2F02-43E6-9170-A1B12C4AFFCF}" dt="2023-07-11T13:41:20.325" v="456" actId="1076"/>
          <ac:spMkLst>
            <pc:docMk/>
            <pc:sldMk cId="1823581371" sldId="256"/>
            <ac:spMk id="6" creationId="{B7E6B42B-A3F8-4251-957F-960F1B91B82F}"/>
          </ac:spMkLst>
        </pc:spChg>
        <pc:spChg chg="mod">
          <ac:chgData name="Gerjan de Ruiter" userId="5d7c516b-9dcd-41a8-99d3-54425d29895b" providerId="ADAL" clId="{095CC5EE-2F02-43E6-9170-A1B12C4AFFCF}" dt="2023-07-11T13:41:16.020" v="455" actId="20577"/>
          <ac:spMkLst>
            <pc:docMk/>
            <pc:sldMk cId="1823581371" sldId="256"/>
            <ac:spMk id="7" creationId="{60927491-7FB3-48FB-982C-8B56BB1BA459}"/>
          </ac:spMkLst>
        </pc:spChg>
        <pc:spChg chg="mod">
          <ac:chgData name="Gerjan de Ruiter" userId="5d7c516b-9dcd-41a8-99d3-54425d29895b" providerId="ADAL" clId="{095CC5EE-2F02-43E6-9170-A1B12C4AFFCF}" dt="2023-07-11T13:41:52.520" v="462" actId="20577"/>
          <ac:spMkLst>
            <pc:docMk/>
            <pc:sldMk cId="1823581371" sldId="256"/>
            <ac:spMk id="15" creationId="{BD20FBF8-F126-4D28-A87E-12E31EE0E0AC}"/>
          </ac:spMkLst>
        </pc:spChg>
        <pc:picChg chg="mod">
          <ac:chgData name="Gerjan de Ruiter" userId="5d7c516b-9dcd-41a8-99d3-54425d29895b" providerId="ADAL" clId="{095CC5EE-2F02-43E6-9170-A1B12C4AFFCF}" dt="2023-07-11T13:42:31.430" v="468" actId="1076"/>
          <ac:picMkLst>
            <pc:docMk/>
            <pc:sldMk cId="1823581371" sldId="256"/>
            <ac:picMk id="11" creationId="{FB5E62CD-1C35-4A2C-AD0D-4973CFD17B73}"/>
          </ac:picMkLst>
        </pc:picChg>
        <pc:picChg chg="mod">
          <ac:chgData name="Gerjan de Ruiter" userId="5d7c516b-9dcd-41a8-99d3-54425d29895b" providerId="ADAL" clId="{095CC5EE-2F02-43E6-9170-A1B12C4AFFCF}" dt="2023-07-11T13:41:22.658" v="457" actId="1076"/>
          <ac:picMkLst>
            <pc:docMk/>
            <pc:sldMk cId="1823581371" sldId="256"/>
            <ac:picMk id="18" creationId="{7F692BCF-1B63-4217-A706-541AB9F36582}"/>
          </ac:picMkLst>
        </pc:picChg>
        <pc:picChg chg="mod">
          <ac:chgData name="Gerjan de Ruiter" userId="5d7c516b-9dcd-41a8-99d3-54425d29895b" providerId="ADAL" clId="{095CC5EE-2F02-43E6-9170-A1B12C4AFFCF}" dt="2023-07-11T13:41:25.756" v="458" actId="1076"/>
          <ac:picMkLst>
            <pc:docMk/>
            <pc:sldMk cId="1823581371" sldId="256"/>
            <ac:picMk id="19" creationId="{53587635-2559-4E38-8407-526D236B0F35}"/>
          </ac:picMkLst>
        </pc:picChg>
      </pc:sldChg>
    </pc:docChg>
  </pc:docChgLst>
  <pc:docChgLst>
    <pc:chgData name="Thomas Noordeloos" userId="df9f46e9-7760-4f6a-814f-9e8180d7b46a" providerId="ADAL" clId="{E41C2A70-AB03-4D8C-BBD6-2800CF7AB49D}"/>
    <pc:docChg chg="modSld">
      <pc:chgData name="Thomas Noordeloos" userId="df9f46e9-7760-4f6a-814f-9e8180d7b46a" providerId="ADAL" clId="{E41C2A70-AB03-4D8C-BBD6-2800CF7AB49D}" dt="2023-07-11T13:33:19.901" v="14" actId="20577"/>
      <pc:docMkLst>
        <pc:docMk/>
      </pc:docMkLst>
      <pc:sldChg chg="modSp mod">
        <pc:chgData name="Thomas Noordeloos" userId="df9f46e9-7760-4f6a-814f-9e8180d7b46a" providerId="ADAL" clId="{E41C2A70-AB03-4D8C-BBD6-2800CF7AB49D}" dt="2023-07-11T13:33:19.901" v="14" actId="20577"/>
        <pc:sldMkLst>
          <pc:docMk/>
          <pc:sldMk cId="1823581371" sldId="256"/>
        </pc:sldMkLst>
        <pc:spChg chg="mod">
          <ac:chgData name="Thomas Noordeloos" userId="df9f46e9-7760-4f6a-814f-9e8180d7b46a" providerId="ADAL" clId="{E41C2A70-AB03-4D8C-BBD6-2800CF7AB49D}" dt="2023-07-11T13:33:19.901" v="14" actId="20577"/>
          <ac:spMkLst>
            <pc:docMk/>
            <pc:sldMk cId="1823581371" sldId="256"/>
            <ac:spMk id="5" creationId="{9DCCD7B4-E35C-4B2D-B506-6A77A9B9DA3C}"/>
          </ac:spMkLst>
        </pc:spChg>
        <pc:spChg chg="mod">
          <ac:chgData name="Thomas Noordeloos" userId="df9f46e9-7760-4f6a-814f-9e8180d7b46a" providerId="ADAL" clId="{E41C2A70-AB03-4D8C-BBD6-2800CF7AB49D}" dt="2023-07-11T13:33:02.352" v="9" actId="20577"/>
          <ac:spMkLst>
            <pc:docMk/>
            <pc:sldMk cId="1823581371" sldId="256"/>
            <ac:spMk id="8" creationId="{2BB72B62-C23B-4028-8CD4-E4690518FE82}"/>
          </ac:spMkLst>
        </pc:spChg>
      </pc:sldChg>
    </pc:docChg>
  </pc:docChgLst>
  <pc:docChgLst>
    <pc:chgData name="Marieke Drabbe" userId="b9b1a049-6b87-453c-9d4e-1b3ea0ffd634" providerId="ADAL" clId="{886A57B1-CB91-4023-9CD6-B9381C7EC4B0}"/>
    <pc:docChg chg="undo custSel modSld">
      <pc:chgData name="Marieke Drabbe" userId="b9b1a049-6b87-453c-9d4e-1b3ea0ffd634" providerId="ADAL" clId="{886A57B1-CB91-4023-9CD6-B9381C7EC4B0}" dt="2021-08-08T19:15:03.992" v="102" actId="1076"/>
      <pc:docMkLst>
        <pc:docMk/>
      </pc:docMkLst>
      <pc:sldChg chg="addSp delSp modSp mod">
        <pc:chgData name="Marieke Drabbe" userId="b9b1a049-6b87-453c-9d4e-1b3ea0ffd634" providerId="ADAL" clId="{886A57B1-CB91-4023-9CD6-B9381C7EC4B0}" dt="2021-08-08T19:15:03.992" v="102" actId="1076"/>
        <pc:sldMkLst>
          <pc:docMk/>
          <pc:sldMk cId="1823581371" sldId="256"/>
        </pc:sldMkLst>
        <pc:spChg chg="del">
          <ac:chgData name="Marieke Drabbe" userId="b9b1a049-6b87-453c-9d4e-1b3ea0ffd634" providerId="ADAL" clId="{886A57B1-CB91-4023-9CD6-B9381C7EC4B0}" dt="2021-08-08T19:07:56.378" v="0" actId="478"/>
          <ac:spMkLst>
            <pc:docMk/>
            <pc:sldMk cId="1823581371" sldId="256"/>
            <ac:spMk id="2" creationId="{4FB49BAB-4DDD-45E1-895D-7721509A64DA}"/>
          </ac:spMkLst>
        </pc:spChg>
        <pc:spChg chg="del">
          <ac:chgData name="Marieke Drabbe" userId="b9b1a049-6b87-453c-9d4e-1b3ea0ffd634" providerId="ADAL" clId="{886A57B1-CB91-4023-9CD6-B9381C7EC4B0}" dt="2021-08-08T19:07:59.920" v="1" actId="478"/>
          <ac:spMkLst>
            <pc:docMk/>
            <pc:sldMk cId="1823581371" sldId="256"/>
            <ac:spMk id="3" creationId="{ECD9E0FE-7A4D-433F-9721-7D77F2077AFC}"/>
          </ac:spMkLst>
        </pc:spChg>
        <pc:spChg chg="add mod">
          <ac:chgData name="Marieke Drabbe" userId="b9b1a049-6b87-453c-9d4e-1b3ea0ffd634" providerId="ADAL" clId="{886A57B1-CB91-4023-9CD6-B9381C7EC4B0}" dt="2021-08-08T19:12:42.704" v="59" actId="403"/>
          <ac:spMkLst>
            <pc:docMk/>
            <pc:sldMk cId="1823581371" sldId="256"/>
            <ac:spMk id="4" creationId="{66441E03-80F7-4C6A-B007-E683E5AB0354}"/>
          </ac:spMkLst>
        </pc:spChg>
        <pc:spChg chg="add mod">
          <ac:chgData name="Marieke Drabbe" userId="b9b1a049-6b87-453c-9d4e-1b3ea0ffd634" providerId="ADAL" clId="{886A57B1-CB91-4023-9CD6-B9381C7EC4B0}" dt="2021-08-08T19:13:37.683" v="66" actId="113"/>
          <ac:spMkLst>
            <pc:docMk/>
            <pc:sldMk cId="1823581371" sldId="256"/>
            <ac:spMk id="5" creationId="{9DCCD7B4-E35C-4B2D-B506-6A77A9B9DA3C}"/>
          </ac:spMkLst>
        </pc:spChg>
        <pc:spChg chg="add mod">
          <ac:chgData name="Marieke Drabbe" userId="b9b1a049-6b87-453c-9d4e-1b3ea0ffd634" providerId="ADAL" clId="{886A57B1-CB91-4023-9CD6-B9381C7EC4B0}" dt="2021-08-08T19:13:52.483" v="97" actId="20577"/>
          <ac:spMkLst>
            <pc:docMk/>
            <pc:sldMk cId="1823581371" sldId="256"/>
            <ac:spMk id="6" creationId="{B7E6B42B-A3F8-4251-957F-960F1B91B82F}"/>
          </ac:spMkLst>
        </pc:spChg>
        <pc:spChg chg="add mod">
          <ac:chgData name="Marieke Drabbe" userId="b9b1a049-6b87-453c-9d4e-1b3ea0ffd634" providerId="ADAL" clId="{886A57B1-CB91-4023-9CD6-B9381C7EC4B0}" dt="2021-08-08T19:13:30.397" v="64" actId="14100"/>
          <ac:spMkLst>
            <pc:docMk/>
            <pc:sldMk cId="1823581371" sldId="256"/>
            <ac:spMk id="7" creationId="{60927491-7FB3-48FB-982C-8B56BB1BA459}"/>
          </ac:spMkLst>
        </pc:spChg>
        <pc:spChg chg="add mod">
          <ac:chgData name="Marieke Drabbe" userId="b9b1a049-6b87-453c-9d4e-1b3ea0ffd634" providerId="ADAL" clId="{886A57B1-CB91-4023-9CD6-B9381C7EC4B0}" dt="2021-08-08T19:09:17.494" v="23" actId="20577"/>
          <ac:spMkLst>
            <pc:docMk/>
            <pc:sldMk cId="1823581371" sldId="256"/>
            <ac:spMk id="8" creationId="{2BB72B62-C23B-4028-8CD4-E4690518FE82}"/>
          </ac:spMkLst>
        </pc:spChg>
        <pc:spChg chg="add mod">
          <ac:chgData name="Marieke Drabbe" userId="b9b1a049-6b87-453c-9d4e-1b3ea0ffd634" providerId="ADAL" clId="{886A57B1-CB91-4023-9CD6-B9381C7EC4B0}" dt="2021-08-08T19:12:58.239" v="61" actId="1076"/>
          <ac:spMkLst>
            <pc:docMk/>
            <pc:sldMk cId="1823581371" sldId="256"/>
            <ac:spMk id="9" creationId="{0B5E6957-26A2-420C-B8AA-7A25BF547031}"/>
          </ac:spMkLst>
        </pc:spChg>
        <pc:spChg chg="add del mod">
          <ac:chgData name="Marieke Drabbe" userId="b9b1a049-6b87-453c-9d4e-1b3ea0ffd634" providerId="ADAL" clId="{886A57B1-CB91-4023-9CD6-B9381C7EC4B0}" dt="2021-08-08T19:12:26.344" v="57" actId="478"/>
          <ac:spMkLst>
            <pc:docMk/>
            <pc:sldMk cId="1823581371" sldId="256"/>
            <ac:spMk id="13" creationId="{C10824D5-2993-4AE2-A773-BE2DC23A7C5F}"/>
          </ac:spMkLst>
        </pc:spChg>
        <pc:spChg chg="add mod">
          <ac:chgData name="Marieke Drabbe" userId="b9b1a049-6b87-453c-9d4e-1b3ea0ffd634" providerId="ADAL" clId="{886A57B1-CB91-4023-9CD6-B9381C7EC4B0}" dt="2021-08-08T19:11:45.460" v="48" actId="207"/>
          <ac:spMkLst>
            <pc:docMk/>
            <pc:sldMk cId="1823581371" sldId="256"/>
            <ac:spMk id="14" creationId="{53689B5A-C8EB-4473-80E5-A824F20FE1BE}"/>
          </ac:spMkLst>
        </pc:spChg>
        <pc:spChg chg="add mod">
          <ac:chgData name="Marieke Drabbe" userId="b9b1a049-6b87-453c-9d4e-1b3ea0ffd634" providerId="ADAL" clId="{886A57B1-CB91-4023-9CD6-B9381C7EC4B0}" dt="2021-08-08T19:11:57.390" v="50" actId="2711"/>
          <ac:spMkLst>
            <pc:docMk/>
            <pc:sldMk cId="1823581371" sldId="256"/>
            <ac:spMk id="15" creationId="{BD20FBF8-F126-4D28-A87E-12E31EE0E0AC}"/>
          </ac:spMkLst>
        </pc:sp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0" creationId="{B55A9244-BE54-4A94-94BF-1789C3ED585F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1" creationId="{FB5E62CD-1C35-4A2C-AD0D-4973CFD17B73}"/>
          </ac:picMkLst>
        </pc:picChg>
        <pc:picChg chg="add mod">
          <ac:chgData name="Marieke Drabbe" userId="b9b1a049-6b87-453c-9d4e-1b3ea0ffd634" providerId="ADAL" clId="{886A57B1-CB91-4023-9CD6-B9381C7EC4B0}" dt="2021-08-08T19:13:22.003" v="62" actId="1076"/>
          <ac:picMkLst>
            <pc:docMk/>
            <pc:sldMk cId="1823581371" sldId="256"/>
            <ac:picMk id="12" creationId="{767BD0AD-73F1-478F-BD87-5AACDB835A8A}"/>
          </ac:picMkLst>
        </pc:picChg>
        <pc:picChg chg="add mod">
          <ac:chgData name="Marieke Drabbe" userId="b9b1a049-6b87-453c-9d4e-1b3ea0ffd634" providerId="ADAL" clId="{886A57B1-CB91-4023-9CD6-B9381C7EC4B0}" dt="2021-08-08T19:08:56.328" v="3" actId="1076"/>
          <ac:picMkLst>
            <pc:docMk/>
            <pc:sldMk cId="1823581371" sldId="256"/>
            <ac:picMk id="16" creationId="{614DCE4D-C9FA-4798-9D07-3F5C55F73F18}"/>
          </ac:picMkLst>
        </pc:picChg>
        <pc:picChg chg="add mod">
          <ac:chgData name="Marieke Drabbe" userId="b9b1a049-6b87-453c-9d4e-1b3ea0ffd634" providerId="ADAL" clId="{886A57B1-CB91-4023-9CD6-B9381C7EC4B0}" dt="2021-08-08T19:14:48.705" v="99" actId="1076"/>
          <ac:picMkLst>
            <pc:docMk/>
            <pc:sldMk cId="1823581371" sldId="256"/>
            <ac:picMk id="17" creationId="{62CFB384-6095-4C4B-A1EF-92396E961C71}"/>
          </ac:picMkLst>
        </pc:picChg>
        <pc:picChg chg="add mod">
          <ac:chgData name="Marieke Drabbe" userId="b9b1a049-6b87-453c-9d4e-1b3ea0ffd634" providerId="ADAL" clId="{886A57B1-CB91-4023-9CD6-B9381C7EC4B0}" dt="2021-08-08T19:15:03.992" v="102" actId="1076"/>
          <ac:picMkLst>
            <pc:docMk/>
            <pc:sldMk cId="1823581371" sldId="256"/>
            <ac:picMk id="18" creationId="{7F692BCF-1B63-4217-A706-541AB9F36582}"/>
          </ac:picMkLst>
        </pc:picChg>
        <pc:picChg chg="add mod">
          <ac:chgData name="Marieke Drabbe" userId="b9b1a049-6b87-453c-9d4e-1b3ea0ffd634" providerId="ADAL" clId="{886A57B1-CB91-4023-9CD6-B9381C7EC4B0}" dt="2021-08-08T19:14:52.721" v="100" actId="1076"/>
          <ac:picMkLst>
            <pc:docMk/>
            <pc:sldMk cId="1823581371" sldId="256"/>
            <ac:picMk id="19" creationId="{53587635-2559-4E38-8407-526D236B0F35}"/>
          </ac:picMkLst>
        </pc:picChg>
      </pc:sldChg>
    </pc:docChg>
  </pc:docChgLst>
  <pc:docChgLst>
    <pc:chgData name="Gerjan de Ruiter" userId="5d7c516b-9dcd-41a8-99d3-54425d29895b" providerId="ADAL" clId="{73C5DD06-756C-4D7A-9215-F2F200B84FD8}"/>
    <pc:docChg chg="modSld">
      <pc:chgData name="Gerjan de Ruiter" userId="5d7c516b-9dcd-41a8-99d3-54425d29895b" providerId="ADAL" clId="{73C5DD06-756C-4D7A-9215-F2F200B84FD8}" dt="2022-09-26T06:14:22.400" v="28" actId="20577"/>
      <pc:docMkLst>
        <pc:docMk/>
      </pc:docMkLst>
      <pc:sldChg chg="modSp mod">
        <pc:chgData name="Gerjan de Ruiter" userId="5d7c516b-9dcd-41a8-99d3-54425d29895b" providerId="ADAL" clId="{73C5DD06-756C-4D7A-9215-F2F200B84FD8}" dt="2022-09-26T06:14:22.400" v="28" actId="20577"/>
        <pc:sldMkLst>
          <pc:docMk/>
          <pc:sldMk cId="1823581371" sldId="256"/>
        </pc:sldMkLst>
        <pc:spChg chg="mod">
          <ac:chgData name="Gerjan de Ruiter" userId="5d7c516b-9dcd-41a8-99d3-54425d29895b" providerId="ADAL" clId="{73C5DD06-756C-4D7A-9215-F2F200B84FD8}" dt="2022-09-26T06:14:22.400" v="28" actId="20577"/>
          <ac:spMkLst>
            <pc:docMk/>
            <pc:sldMk cId="1823581371" sldId="256"/>
            <ac:spMk id="5" creationId="{9DCCD7B4-E35C-4B2D-B506-6A77A9B9DA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11-7-2023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www.milieucentraal.nl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66441E03-80F7-4C6A-B007-E683E5AB0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3477543"/>
            <a:ext cx="4503702" cy="21082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	</a:t>
            </a:r>
            <a:r>
              <a:rPr lang="nl-NL" sz="1100" b="1" dirty="0">
                <a:ea typeface="Calibri" pitchFamily="34" charset="0"/>
                <a:cs typeface="Arial" charset="0"/>
              </a:rPr>
              <a:t>		 	       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Kijk op de website van milieu centraal en geef een korte beschrijving van de soorten categorieën.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Inventariseer d.m.v. foto’s je eigen afval productie, doe dit doormiddel van foto’s te nemen van alles wat je weggooi gedurende een periode van twee dagen.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Onderzoek je eigen productie, in welke categorie(</a:t>
            </a:r>
            <a:r>
              <a:rPr lang="nl-NL" sz="1200" dirty="0" err="1">
                <a:ea typeface="Calibri" pitchFamily="34" charset="0"/>
                <a:cs typeface="Arial" charset="0"/>
              </a:rPr>
              <a:t>ën</a:t>
            </a:r>
            <a:r>
              <a:rPr lang="nl-NL" sz="1200" dirty="0">
                <a:ea typeface="Calibri" pitchFamily="34" charset="0"/>
                <a:cs typeface="Arial" charset="0"/>
              </a:rPr>
              <a:t>) produceer je afval. 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Bedenk 10 manieren op jou productie, te voorkomen, te verminderen of anders te verwerken (hergebruiken).</a:t>
            </a:r>
          </a:p>
          <a:p>
            <a:pPr marL="179388" indent="-179388">
              <a:buFont typeface="Arial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Verwerk je gegevens in het verslag.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CCD7B4-E35C-4B2D-B506-6A77A9B9D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847789"/>
            <a:ext cx="4174565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lvl="0"/>
            <a:r>
              <a:rPr lang="nl-NL" sz="1200" b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friends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200" b="1" i="1">
                <a:latin typeface="+mj-lt"/>
                <a:ea typeface="Calibri" pitchFamily="34" charset="0"/>
                <a:cs typeface="Arial" panose="020B0604020202020204" pitchFamily="34" charset="0"/>
              </a:rPr>
              <a:t>11-10-2023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>
                <a:latin typeface="+mj-lt"/>
                <a:ea typeface="Calibri" pitchFamily="34" charset="0"/>
                <a:cs typeface="Arial" panose="020B0604020202020204" pitchFamily="34" charset="0"/>
              </a:rPr>
              <a:t>Feedback friends: </a:t>
            </a:r>
            <a:r>
              <a:rPr lang="nl-NL" sz="1200" b="1" i="1">
                <a:latin typeface="+mj-lt"/>
                <a:ea typeface="Calibri" pitchFamily="34" charset="0"/>
                <a:cs typeface="Arial" panose="020B0604020202020204" pitchFamily="34" charset="0"/>
              </a:rPr>
              <a:t>25-10-2023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E6B42B-A3F8-4251-957F-960F1B91B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1" y="2601878"/>
            <a:ext cx="4174565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Expert lessen over circulaire economie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Begeleiding tijdens projecturen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0927491-7FB3-48FB-982C-8B56BB1BA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482" y="3525953"/>
            <a:ext cx="4174564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Wikiwijs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PowerPoint</a:t>
            </a:r>
          </a:p>
          <a:p>
            <a:pPr marL="179388" indent="-179388" eaLnBrk="0" hangingPunct="0">
              <a:buFont typeface="Arial"/>
              <a:buChar char="•"/>
            </a:pPr>
            <a:r>
              <a:rPr lang="nl-NL" sz="1100" dirty="0">
                <a:ea typeface="Calibri" pitchFamily="34" charset="0"/>
                <a:cs typeface="Arial" charset="0"/>
                <a:hlinkClick r:id="rId3"/>
              </a:rPr>
              <a:t>https://www.milieucentraal.nl</a:t>
            </a:r>
            <a:r>
              <a:rPr lang="nl-NL" sz="1100" dirty="0">
                <a:ea typeface="Calibri" pitchFamily="34" charset="0"/>
                <a:cs typeface="Arial" charset="0"/>
              </a:rPr>
              <a:t> </a:t>
            </a: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id="{2BB72B62-C23B-4028-8CD4-E4690518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166" y="147513"/>
            <a:ext cx="6356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2324 MLO TP 3 Reststromen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B55A9244-BE54-4A94-94BF-1789C3ED5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44" y="2168862"/>
            <a:ext cx="261937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FB5E62CD-1C35-4A2C-AD0D-4973CFD17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54" y="3489985"/>
            <a:ext cx="2682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767BD0AD-73F1-478F-BD87-5AACDB835A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895" y="4472247"/>
            <a:ext cx="1826665" cy="1758506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53689B5A-C8EB-4473-80E5-A824F20FE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756523"/>
            <a:ext cx="4508454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Inzicht krijgen in de restromen die in jouw dagelijks leven ontstaan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Weten waarom afval in verschillende categorieën worden ingezameld en wordt verwerkt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Verbeterpunten benoemen omtrent jouw restproducten en de verwerking hiervan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BD20FBF8-F126-4D28-A87E-12E31EE0E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166" y="2065436"/>
            <a:ext cx="450370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</a:t>
            </a:r>
            <a:r>
              <a:rPr lang="nl-NL" sz="1200" b="1" dirty="0">
                <a:ea typeface="Calibri" pitchFamily="34" charset="0"/>
                <a:cs typeface="Arial" charset="0"/>
              </a:rPr>
              <a:t>		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klein verslag met daarin: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Foto’s van wat jij op een dag aan afval weggooi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onderzoek per foto in welke categorie(</a:t>
            </a:r>
            <a:r>
              <a:rPr lang="nl-NL" sz="1200" dirty="0" err="1">
                <a:ea typeface="Calibri" pitchFamily="34" charset="0"/>
                <a:cs typeface="Arial" charset="0"/>
              </a:rPr>
              <a:t>ën</a:t>
            </a:r>
            <a:r>
              <a:rPr lang="nl-NL" sz="1200" dirty="0">
                <a:ea typeface="Calibri" pitchFamily="34" charset="0"/>
                <a:cs typeface="Arial" charset="0"/>
              </a:rPr>
              <a:t>) jij afval produceert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10 mogelijkheden om jouw afvalstroom te veranderen waarbij circulair denken (</a:t>
            </a:r>
            <a:r>
              <a:rPr lang="nl-NL" sz="1200" dirty="0" err="1">
                <a:ea typeface="Calibri" pitchFamily="34" charset="0"/>
                <a:cs typeface="Arial" charset="0"/>
              </a:rPr>
              <a:t>oa</a:t>
            </a:r>
            <a:r>
              <a:rPr lang="nl-NL" sz="1200" dirty="0">
                <a:ea typeface="Calibri" pitchFamily="34" charset="0"/>
                <a:cs typeface="Arial" charset="0"/>
              </a:rPr>
              <a:t>. Drie </a:t>
            </a:r>
            <a:r>
              <a:rPr lang="nl-NL" sz="1200" dirty="0" err="1">
                <a:ea typeface="Calibri" pitchFamily="34" charset="0"/>
                <a:cs typeface="Arial" charset="0"/>
              </a:rPr>
              <a:t>R-en</a:t>
            </a:r>
            <a:r>
              <a:rPr lang="nl-NL" sz="1200" dirty="0">
                <a:ea typeface="Calibri" pitchFamily="34" charset="0"/>
                <a:cs typeface="Arial" charset="0"/>
              </a:rPr>
              <a:t>) worden toegepast. 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614DCE4D-C9FA-4798-9D07-3F5C55F73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92" y="808721"/>
            <a:ext cx="298450" cy="40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>
            <a:extLst>
              <a:ext uri="{FF2B5EF4-FFF2-40B4-BE49-F238E27FC236}">
                <a16:creationId xmlns:a16="http://schemas.microsoft.com/office/drawing/2014/main" id="{62CFB384-6095-4C4B-A1EF-92396E96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82" y="663123"/>
            <a:ext cx="384175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F692BCF-1B63-4217-A706-541AB9F36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325" y="2601878"/>
            <a:ext cx="268287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7">
            <a:extLst>
              <a:ext uri="{FF2B5EF4-FFF2-40B4-BE49-F238E27FC236}">
                <a16:creationId xmlns:a16="http://schemas.microsoft.com/office/drawing/2014/main" id="{53587635-2559-4E38-8407-526D236B0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107" y="3525953"/>
            <a:ext cx="29845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C2DABB-161C-4799-929C-E2B3BE79A2C7}">
  <ds:schemaRefs>
    <ds:schemaRef ds:uri="2c4f0c93-2979-4f27-aab2-70de95932352"/>
    <ds:schemaRef ds:uri="c6f82ce1-f6df-49a5-8b49-cf8409a27aa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64E6ACE-0A04-4422-B146-2DF21074815A}"/>
</file>

<file path=customXml/itemProps3.xml><?xml version="1.0" encoding="utf-8"?>
<ds:datastoreItem xmlns:ds="http://schemas.openxmlformats.org/officeDocument/2006/customXml" ds:itemID="{B5DA95A0-2A66-4456-94B5-904999BAD5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Gerjan de Ruiter</cp:lastModifiedBy>
  <cp:revision>1</cp:revision>
  <dcterms:created xsi:type="dcterms:W3CDTF">2021-08-08T18:39:46Z</dcterms:created>
  <dcterms:modified xsi:type="dcterms:W3CDTF">2023-07-11T13:42:33Z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xd_Signature">
    <vt:bool>false</vt:bool>
  </property>
</Properties>
</file>