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0" r:id="rId1"/>
  </p:sldMasterIdLst>
  <p:sldIdLst>
    <p:sldId id="256" r:id="rId2"/>
    <p:sldId id="257" r:id="rId3"/>
    <p:sldId id="258" r:id="rId4"/>
    <p:sldId id="269" r:id="rId5"/>
    <p:sldId id="271" r:id="rId6"/>
    <p:sldId id="272" r:id="rId7"/>
    <p:sldId id="273" r:id="rId8"/>
    <p:sldId id="274" r:id="rId9"/>
    <p:sldId id="275" r:id="rId10"/>
    <p:sldId id="270" r:id="rId11"/>
    <p:sldId id="267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1/15/2020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‹nr.›</a:t>
            </a:fld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1201094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61329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96884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18902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accent1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1/15/2020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45454081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37899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1/15/2020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65657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1/15/2020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33512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1/15/2020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32219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1/15/2020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2408786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1/15/2020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4904175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1/15/2020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7632953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youtu.be/IZXVyXyg4as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6EFB873-9943-4193-BB4B-0A584EDF2A9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Klant contact en verkoop 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FF528438-6B5E-429E-856D-30B79EC6529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nl-NL" dirty="0"/>
              <a:t>Week 6</a:t>
            </a:r>
          </a:p>
        </p:txBody>
      </p:sp>
    </p:spTree>
    <p:extLst>
      <p:ext uri="{BB962C8B-B14F-4D97-AF65-F5344CB8AC3E}">
        <p14:creationId xmlns:p14="http://schemas.microsoft.com/office/powerpoint/2010/main" val="19222888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E4B7EA5-E422-4D5D-8881-7C4713BCC7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BPV boekje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C40C2BB-9A5E-4B58-AA41-D9CADA6FCB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Opdrachten</a:t>
            </a:r>
          </a:p>
          <a:p>
            <a:pPr lvl="1"/>
            <a:r>
              <a:rPr lang="nl-NL" sz="1800" i="0" dirty="0"/>
              <a:t>Opdracht 1 Klant begroeten</a:t>
            </a:r>
          </a:p>
          <a:p>
            <a:pPr lvl="1"/>
            <a:r>
              <a:rPr lang="nl-NL" sz="1800" i="0" dirty="0"/>
              <a:t>Opdracht 2 Uitstraling van een pand</a:t>
            </a:r>
          </a:p>
          <a:p>
            <a:pPr lvl="1"/>
            <a:r>
              <a:rPr lang="nl-NL" sz="1800" i="0" dirty="0"/>
              <a:t>Opdracht 3 Orderproces</a:t>
            </a:r>
          </a:p>
          <a:p>
            <a:pPr lvl="1"/>
            <a:r>
              <a:rPr lang="nl-NL" sz="1800" i="0" dirty="0"/>
              <a:t>Opdracht 4 Kortingen en prijsafspraken</a:t>
            </a:r>
          </a:p>
          <a:p>
            <a:pPr lvl="1"/>
            <a:r>
              <a:rPr lang="nl-NL" sz="1800" i="0" dirty="0"/>
              <a:t>Opdracht 5 Leveringscondities</a:t>
            </a:r>
          </a:p>
          <a:p>
            <a:pPr lvl="1"/>
            <a:endParaRPr lang="nl-NL" dirty="0"/>
          </a:p>
          <a:p>
            <a:r>
              <a:rPr lang="nl-NL" dirty="0"/>
              <a:t>Inleveren via </a:t>
            </a:r>
            <a:r>
              <a:rPr lang="nl-NL" dirty="0" err="1"/>
              <a:t>its</a:t>
            </a:r>
            <a:r>
              <a:rPr lang="nl-NL" dirty="0"/>
              <a:t> </a:t>
            </a:r>
            <a:r>
              <a:rPr lang="nl-NL" dirty="0" err="1"/>
              <a:t>learning</a:t>
            </a:r>
            <a:r>
              <a:rPr lang="nl-NL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348816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EDC0A4D-75D8-4200-B798-87039D3323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Volgende week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9C12453-3DA0-436C-A1B4-26B4DE4938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Presenteren van de elevator Pitch</a:t>
            </a:r>
          </a:p>
          <a:p>
            <a:r>
              <a:rPr lang="nl-NL" dirty="0"/>
              <a:t>Online opdracht 8 maken </a:t>
            </a:r>
          </a:p>
        </p:txBody>
      </p:sp>
    </p:spTree>
    <p:extLst>
      <p:ext uri="{BB962C8B-B14F-4D97-AF65-F5344CB8AC3E}">
        <p14:creationId xmlns:p14="http://schemas.microsoft.com/office/powerpoint/2010/main" val="13968336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100DF6B-ABE9-439E-8B55-5D65FD5037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63864" y="685800"/>
            <a:ext cx="7705164" cy="1485900"/>
          </a:xfrm>
        </p:spPr>
        <p:txBody>
          <a:bodyPr>
            <a:normAutofit/>
          </a:bodyPr>
          <a:lstStyle/>
          <a:p>
            <a:r>
              <a:rPr lang="nl-NL" dirty="0"/>
              <a:t>Vorige week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60B201A-02B3-437A-B9B7-DA580DBA44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63864" y="2286000"/>
            <a:ext cx="7705164" cy="3581400"/>
          </a:xfrm>
        </p:spPr>
        <p:txBody>
          <a:bodyPr>
            <a:normAutofit/>
          </a:bodyPr>
          <a:lstStyle/>
          <a:p>
            <a:r>
              <a:rPr lang="nl-NL" dirty="0"/>
              <a:t>Informeren van klanten</a:t>
            </a:r>
          </a:p>
          <a:p>
            <a:r>
              <a:rPr lang="nl-NL" dirty="0"/>
              <a:t>Presenteren posterpersoonlijke vaardigheden</a:t>
            </a:r>
          </a:p>
          <a:p>
            <a:r>
              <a:rPr lang="nl-NL" dirty="0" err="1"/>
              <a:t>Kahoot</a:t>
            </a:r>
            <a:endParaRPr lang="nl-NL" dirty="0"/>
          </a:p>
          <a:p>
            <a:r>
              <a:rPr lang="nl-NL" dirty="0"/>
              <a:t>Maken opdracht 10</a:t>
            </a:r>
          </a:p>
          <a:p>
            <a:r>
              <a:rPr lang="nl-NL" dirty="0"/>
              <a:t>Thuis opdracht 14 maken (enquête )</a:t>
            </a:r>
          </a:p>
          <a:p>
            <a:pPr marL="530352" lvl="1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072297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9BD5ED3-B676-4FF7-8B6C-3277E09DEB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Deze week</a:t>
            </a:r>
            <a:br>
              <a:rPr lang="nl-NL" dirty="0"/>
            </a:b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3A61E4E-5BD9-48EC-A462-CA223D4B4E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/>
              <a:t>Een enquête</a:t>
            </a:r>
          </a:p>
          <a:p>
            <a:r>
              <a:rPr lang="nl-NL" dirty="0"/>
              <a:t>Verkoopgesprek </a:t>
            </a:r>
          </a:p>
          <a:p>
            <a:r>
              <a:rPr lang="nl-NL" dirty="0"/>
              <a:t>Uitleg over BPV boekje en opdrachten</a:t>
            </a:r>
          </a:p>
          <a:p>
            <a:r>
              <a:rPr lang="nl-NL" dirty="0"/>
              <a:t>Maken internetopdracht 4 hoofdstuk 3 </a:t>
            </a:r>
          </a:p>
          <a:p>
            <a:r>
              <a:rPr lang="nl-NL" dirty="0"/>
              <a:t>Elevatorpitch</a:t>
            </a:r>
          </a:p>
          <a:p>
            <a:pPr marL="0" indent="0">
              <a:buNone/>
            </a:pPr>
            <a:endParaRPr lang="nl-NL" dirty="0"/>
          </a:p>
          <a:p>
            <a:r>
              <a:rPr lang="nl-NL" dirty="0"/>
              <a:t>Thuis opdrachten </a:t>
            </a:r>
          </a:p>
          <a:p>
            <a:pPr lvl="1"/>
            <a:r>
              <a:rPr lang="nl-NL" dirty="0"/>
              <a:t>Hoofdstuk 3 </a:t>
            </a:r>
          </a:p>
          <a:p>
            <a:pPr lvl="2"/>
            <a:r>
              <a:rPr lang="nl-NL" dirty="0"/>
              <a:t>Opdracht 2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082255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03235EA-9841-4671-99DB-8809E82C34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enquête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434E705-2D38-4884-81E7-7F84079DCA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286000"/>
            <a:ext cx="9601200" cy="4230210"/>
          </a:xfrm>
        </p:spPr>
        <p:txBody>
          <a:bodyPr>
            <a:normAutofit fontScale="92500" lnSpcReduction="20000"/>
          </a:bodyPr>
          <a:lstStyle/>
          <a:p>
            <a:r>
              <a:rPr lang="nl-NL" dirty="0"/>
              <a:t>Hoofdonderwerk / Deelonderwerp </a:t>
            </a:r>
          </a:p>
          <a:p>
            <a:endParaRPr lang="nl-NL" dirty="0"/>
          </a:p>
          <a:p>
            <a:r>
              <a:rPr lang="nl-NL" dirty="0"/>
              <a:t>Vragen bedenken per deelonderwerp om hoofonderwerp te beantwoorden</a:t>
            </a:r>
          </a:p>
          <a:p>
            <a:endParaRPr lang="nl-NL" dirty="0"/>
          </a:p>
          <a:p>
            <a:r>
              <a:rPr lang="nl-NL" dirty="0"/>
              <a:t>Hoe neem je de enquête af? </a:t>
            </a:r>
          </a:p>
          <a:p>
            <a:endParaRPr lang="nl-NL" dirty="0"/>
          </a:p>
          <a:p>
            <a:r>
              <a:rPr lang="nl-NL" dirty="0"/>
              <a:t>Vragen bedenken (open of gesloten vragen?)</a:t>
            </a:r>
          </a:p>
          <a:p>
            <a:endParaRPr lang="nl-NL" dirty="0"/>
          </a:p>
          <a:p>
            <a:r>
              <a:rPr lang="nl-NL" dirty="0"/>
              <a:t>Vragen in de juiste volghorde zetten</a:t>
            </a:r>
          </a:p>
          <a:p>
            <a:endParaRPr lang="nl-NL" dirty="0"/>
          </a:p>
          <a:p>
            <a:r>
              <a:rPr lang="nl-NL" dirty="0"/>
              <a:t>Controleren en duur enquête controleren (max 10 min)</a:t>
            </a:r>
          </a:p>
        </p:txBody>
      </p:sp>
    </p:spTree>
    <p:extLst>
      <p:ext uri="{BB962C8B-B14F-4D97-AF65-F5344CB8AC3E}">
        <p14:creationId xmlns:p14="http://schemas.microsoft.com/office/powerpoint/2010/main" val="10211632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2650CAC-FF26-4446-B0C9-E7FC74D974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Verkoopgesprek</a:t>
            </a:r>
          </a:p>
        </p:txBody>
      </p:sp>
      <p:pic>
        <p:nvPicPr>
          <p:cNvPr id="1026" name="Picture 2" descr="https://start.24boost.nl/media/EA/Keuzedelen%20EduActief/2018/23d62ce4-617a-46b4-9383-95701f82aa44/1.0.0/2018-23d62ce4-617a-46b4-9383-95701f82aa44--ff80a216-416c-464f-89cc-05b5f191343f_image2.jpg/480x316.jpg">
            <a:extLst>
              <a:ext uri="{FF2B5EF4-FFF2-40B4-BE49-F238E27FC236}">
                <a16:creationId xmlns:a16="http://schemas.microsoft.com/office/drawing/2014/main" id="{CC2F9736-58BC-4977-9F0B-F56C51300CAB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7550" y="1962150"/>
            <a:ext cx="6191250" cy="4210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85546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071DB27-794D-460B-933D-D34146DED8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Verkoopgesprek 1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F5BF6BB-5114-4A8E-9BC0-23C3E33B29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744462"/>
            <a:ext cx="9601200" cy="4709604"/>
          </a:xfrm>
        </p:spPr>
        <p:txBody>
          <a:bodyPr>
            <a:normAutofit/>
          </a:bodyPr>
          <a:lstStyle/>
          <a:p>
            <a:r>
              <a:rPr lang="nl-NL" dirty="0"/>
              <a:t>Begroeten 1</a:t>
            </a:r>
          </a:p>
          <a:p>
            <a:pPr lvl="1"/>
            <a:r>
              <a:rPr lang="nl-NL" dirty="0"/>
              <a:t>Is de eerste indruk die je geeft en de start van het verkoopgesprek. </a:t>
            </a:r>
          </a:p>
          <a:p>
            <a:pPr lvl="1"/>
            <a:r>
              <a:rPr lang="nl-NL" dirty="0"/>
              <a:t>Klant aanspreken en welkom heten per leeftijd verschillend. </a:t>
            </a:r>
          </a:p>
          <a:p>
            <a:r>
              <a:rPr lang="nl-NL" dirty="0"/>
              <a:t>Observeren 2</a:t>
            </a:r>
          </a:p>
          <a:p>
            <a:pPr lvl="1"/>
            <a:r>
              <a:rPr lang="nl-NL" dirty="0"/>
              <a:t>Na het begroeten kun je de klant eerst observeren (dus niet direct helpen als hij of zij hier niet omvraagt). </a:t>
            </a:r>
          </a:p>
          <a:p>
            <a:pPr lvl="1"/>
            <a:r>
              <a:rPr lang="nl-NL" dirty="0"/>
              <a:t>Je kunt nu goed zien wat de kant zoekt of naar opzoek is. </a:t>
            </a:r>
          </a:p>
          <a:p>
            <a:pPr lvl="1"/>
            <a:r>
              <a:rPr lang="nl-NL" dirty="0"/>
              <a:t>Echter ga niet altijd op de 1</a:t>
            </a:r>
            <a:r>
              <a:rPr lang="nl-NL" baseline="30000" dirty="0"/>
              <a:t>ste</a:t>
            </a:r>
            <a:r>
              <a:rPr lang="nl-NL" dirty="0"/>
              <a:t> indruk af bij het wel of niet aanspreken van een klant. Voorbeeld vakantiepark </a:t>
            </a:r>
          </a:p>
          <a:p>
            <a:pPr lvl="1"/>
            <a:r>
              <a:rPr lang="nl-NL" dirty="0"/>
              <a:t>Non verbaal gedrag klant bepalend voor aanspreek moment</a:t>
            </a:r>
          </a:p>
          <a:p>
            <a:pPr lvl="1"/>
            <a:r>
              <a:rPr lang="nl-NL" dirty="0"/>
              <a:t>Wil je de klant te woord staan, dan is het belangrijk een open houding te hebben. Dat betekent oogcontact maken, rechtop staan, ontspannen lijken en eventueel glimlachen</a:t>
            </a:r>
          </a:p>
          <a:p>
            <a:pPr lvl="1"/>
            <a:endParaRPr lang="nl-NL" dirty="0"/>
          </a:p>
        </p:txBody>
      </p:sp>
      <p:pic>
        <p:nvPicPr>
          <p:cNvPr id="2050" name="Picture 2" descr="Afbeeldingsresultaat voor observeren">
            <a:extLst>
              <a:ext uri="{FF2B5EF4-FFF2-40B4-BE49-F238E27FC236}">
                <a16:creationId xmlns:a16="http://schemas.microsoft.com/office/drawing/2014/main" id="{CB307448-F815-4CD6-8F39-97FF44E3E1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20250" y="186480"/>
            <a:ext cx="2247900" cy="311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02791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D51B764-943F-4765-9898-5C4F9D3138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Verkoopgesprek 2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23E0D26-BDC4-496E-82A6-429C7254D2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Koopbehoefte vaststellen</a:t>
            </a:r>
          </a:p>
          <a:p>
            <a:pPr lvl="1"/>
            <a:r>
              <a:rPr lang="nl-NL" dirty="0"/>
              <a:t>Is de behoefte van de klant achterhalen welke product of van welke dienst de klant gebruik wil maken. </a:t>
            </a:r>
          </a:p>
          <a:p>
            <a:r>
              <a:rPr lang="nl-NL" dirty="0"/>
              <a:t>Gerichte koopwens </a:t>
            </a:r>
          </a:p>
          <a:p>
            <a:pPr lvl="1"/>
            <a:r>
              <a:rPr lang="nl-NL" dirty="0"/>
              <a:t>Weet wat hij wil, klant is goed voorbereid</a:t>
            </a:r>
          </a:p>
          <a:p>
            <a:r>
              <a:rPr lang="nl-NL" dirty="0"/>
              <a:t>Ongerichte koopwens </a:t>
            </a:r>
          </a:p>
          <a:p>
            <a:pPr lvl="1"/>
            <a:r>
              <a:rPr lang="nl-NL" dirty="0"/>
              <a:t>Weet nog niet precies wat hij wil, koopbehoefte moet onderzocht worden</a:t>
            </a:r>
          </a:p>
          <a:p>
            <a:r>
              <a:rPr lang="nl-NL" dirty="0"/>
              <a:t>Tijdens het gesprek maken we gebruik van de gesprekstechniek LSD</a:t>
            </a:r>
          </a:p>
          <a:p>
            <a:pPr lvl="1"/>
            <a:r>
              <a:rPr lang="nl-NL" dirty="0"/>
              <a:t>Luisteren samenvatten doorvragen</a:t>
            </a:r>
          </a:p>
          <a:p>
            <a:endParaRPr lang="nl-NL" dirty="0"/>
          </a:p>
        </p:txBody>
      </p:sp>
      <p:pic>
        <p:nvPicPr>
          <p:cNvPr id="3076" name="Picture 4" descr="Afbeeldingsresultaat voor koopbehoefte&quot;">
            <a:extLst>
              <a:ext uri="{FF2B5EF4-FFF2-40B4-BE49-F238E27FC236}">
                <a16:creationId xmlns:a16="http://schemas.microsoft.com/office/drawing/2014/main" id="{6777183C-BFAB-49CE-9DF4-C979EAB4C1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0924" y="133350"/>
            <a:ext cx="4391679" cy="2876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240423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2B2EA55-6E4D-4AA7-BB67-0192175E99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Verkoopgesprek 3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91A1E23-3E9A-4E39-BCE5-93311076A1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286000"/>
            <a:ext cx="9601200" cy="3955002"/>
          </a:xfrm>
        </p:spPr>
        <p:txBody>
          <a:bodyPr>
            <a:normAutofit fontScale="92500"/>
          </a:bodyPr>
          <a:lstStyle/>
          <a:p>
            <a:r>
              <a:rPr lang="nl-NL" dirty="0"/>
              <a:t>Presenteren 3</a:t>
            </a:r>
          </a:p>
          <a:p>
            <a:pPr lvl="1"/>
            <a:r>
              <a:rPr lang="nl-NL" dirty="0"/>
              <a:t>Na het achterehalen van de koopbehoefte kan het product of de diens getoond worden (laat het product zien) </a:t>
            </a:r>
          </a:p>
          <a:p>
            <a:pPr lvl="1"/>
            <a:r>
              <a:rPr lang="nl-NL" dirty="0"/>
              <a:t>Vervolgens kun je het product of de dienst demonstreren </a:t>
            </a:r>
          </a:p>
          <a:p>
            <a:pPr lvl="1"/>
            <a:r>
              <a:rPr lang="nl-NL" dirty="0"/>
              <a:t>Je kunt adviseren en ook informeren</a:t>
            </a:r>
          </a:p>
          <a:p>
            <a:pPr marL="530352" lvl="1" indent="0">
              <a:buNone/>
            </a:pPr>
            <a:r>
              <a:rPr lang="nl-NL" dirty="0">
                <a:hlinkClick r:id="rId2"/>
              </a:rPr>
              <a:t>https://youtu.be/IZXVyXyg4as</a:t>
            </a:r>
            <a:r>
              <a:rPr lang="nl-NL" dirty="0"/>
              <a:t> </a:t>
            </a:r>
          </a:p>
          <a:p>
            <a:pPr marL="530352" lvl="1" indent="0">
              <a:buNone/>
            </a:pPr>
            <a:endParaRPr lang="nl-NL" dirty="0"/>
          </a:p>
          <a:p>
            <a:r>
              <a:rPr lang="nl-NL" dirty="0"/>
              <a:t>Bezwaar en weerstand bij de kant 4/5</a:t>
            </a:r>
          </a:p>
          <a:p>
            <a:pPr lvl="1"/>
            <a:r>
              <a:rPr lang="nl-NL" dirty="0"/>
              <a:t>Kan gaan om bijvoorbeeld de prijs (bezwaar)</a:t>
            </a:r>
          </a:p>
          <a:p>
            <a:pPr lvl="1"/>
            <a:r>
              <a:rPr lang="nl-NL" dirty="0"/>
              <a:t>Kan gaan om bijvoorbeeld de functies of verwachting (weerstand)</a:t>
            </a:r>
          </a:p>
          <a:p>
            <a:pPr lvl="1"/>
            <a:r>
              <a:rPr lang="nl-NL" dirty="0"/>
              <a:t> Toon begrip maar houvast aan jou verhaal maar ga niet in discussie met een klant  </a:t>
            </a:r>
          </a:p>
        </p:txBody>
      </p:sp>
      <p:pic>
        <p:nvPicPr>
          <p:cNvPr id="4098" name="Picture 2" descr="Afbeeldingsresultaat voor weerstand cartoon&quot;">
            <a:extLst>
              <a:ext uri="{FF2B5EF4-FFF2-40B4-BE49-F238E27FC236}">
                <a16:creationId xmlns:a16="http://schemas.microsoft.com/office/drawing/2014/main" id="{3FE8B883-AF77-4DAF-9DC6-70FE577458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7100" y="90489"/>
            <a:ext cx="4629150" cy="25300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140308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8B6D96E-825C-420A-BDC3-BF4A3DE865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Verkoopgesprek 4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FA540DA-8E5C-43CE-96D8-76BA273A61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err="1"/>
              <a:t>Bijverkoop</a:t>
            </a:r>
            <a:r>
              <a:rPr lang="nl-NL" dirty="0"/>
              <a:t> 6</a:t>
            </a:r>
          </a:p>
          <a:p>
            <a:pPr lvl="1"/>
            <a:r>
              <a:rPr lang="nl-NL" dirty="0"/>
              <a:t>Is het verkopen van producten die horen bij het product of de dienst die is aangeschaft door de klant. Ook wel </a:t>
            </a:r>
            <a:r>
              <a:rPr lang="nl-NL" i="0" dirty="0" err="1"/>
              <a:t>crossselling</a:t>
            </a:r>
            <a:r>
              <a:rPr lang="nl-NL" i="0" dirty="0"/>
              <a:t> genoemd</a:t>
            </a:r>
          </a:p>
          <a:p>
            <a:pPr lvl="1"/>
            <a:endParaRPr lang="nl-NL" dirty="0"/>
          </a:p>
        </p:txBody>
      </p:sp>
      <p:pic>
        <p:nvPicPr>
          <p:cNvPr id="5122" name="Picture 2" descr="Afbeeldingsresultaat voor bijverkoop&quot;">
            <a:extLst>
              <a:ext uri="{FF2B5EF4-FFF2-40B4-BE49-F238E27FC236}">
                <a16:creationId xmlns:a16="http://schemas.microsoft.com/office/drawing/2014/main" id="{1DD8D54E-B88C-4835-8A60-065E5714B9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9031" y="3633277"/>
            <a:ext cx="4833937" cy="29103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79935334"/>
      </p:ext>
    </p:extLst>
  </p:cSld>
  <p:clrMapOvr>
    <a:masterClrMapping/>
  </p:clrMapOvr>
</p:sld>
</file>

<file path=ppt/theme/theme1.xml><?xml version="1.0" encoding="utf-8"?>
<a:theme xmlns:a="http://schemas.openxmlformats.org/drawingml/2006/main" name="Bijgesneden">
  <a:themeElements>
    <a:clrScheme name="Bijgesneden">
      <a:dk1>
        <a:sysClr val="windowText" lastClr="000000"/>
      </a:dk1>
      <a:lt1>
        <a:sysClr val="window" lastClr="FFFFFF"/>
      </a:lt1>
      <a:dk2>
        <a:srgbClr val="1A2E40"/>
      </a:dk2>
      <a:lt2>
        <a:srgbClr val="EBE7DD"/>
      </a:lt2>
      <a:accent1>
        <a:srgbClr val="69A1AB"/>
      </a:accent1>
      <a:accent2>
        <a:srgbClr val="F2C418"/>
      </a:accent2>
      <a:accent3>
        <a:srgbClr val="87492C"/>
      </a:accent3>
      <a:accent4>
        <a:srgbClr val="4A845E"/>
      </a:accent4>
      <a:accent5>
        <a:srgbClr val="DC9528"/>
      </a:accent5>
      <a:accent6>
        <a:srgbClr val="9A5D78"/>
      </a:accent6>
      <a:hlink>
        <a:srgbClr val="66C8E3"/>
      </a:hlink>
      <a:folHlink>
        <a:srgbClr val="B162A1"/>
      </a:folHlink>
    </a:clrScheme>
    <a:fontScheme name="Bijgesneden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ijgesneden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17F9D331-421E-442F-B033-AF5B21A4485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1428</TotalTime>
  <Words>434</Words>
  <Application>Microsoft Office PowerPoint</Application>
  <PresentationFormat>Breedbeeld</PresentationFormat>
  <Paragraphs>76</Paragraphs>
  <Slides>11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1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11</vt:i4>
      </vt:variant>
    </vt:vector>
  </HeadingPairs>
  <TitlesOfParts>
    <vt:vector size="13" baseType="lpstr">
      <vt:lpstr>Franklin Gothic Book</vt:lpstr>
      <vt:lpstr>Bijgesneden</vt:lpstr>
      <vt:lpstr>Klant contact en verkoop </vt:lpstr>
      <vt:lpstr>Vorige week</vt:lpstr>
      <vt:lpstr>Deze week </vt:lpstr>
      <vt:lpstr>enquête</vt:lpstr>
      <vt:lpstr>Verkoopgesprek</vt:lpstr>
      <vt:lpstr>Verkoopgesprek 1</vt:lpstr>
      <vt:lpstr>Verkoopgesprek 2</vt:lpstr>
      <vt:lpstr>Verkoopgesprek 3</vt:lpstr>
      <vt:lpstr>Verkoopgesprek 4</vt:lpstr>
      <vt:lpstr>BPV boekje</vt:lpstr>
      <vt:lpstr>Volgende week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Klant contact en verkoop</dc:title>
  <dc:creator>Joey Danny Witte</dc:creator>
  <cp:lastModifiedBy>Joey Danny Witte</cp:lastModifiedBy>
  <cp:revision>30</cp:revision>
  <dcterms:created xsi:type="dcterms:W3CDTF">2019-11-25T08:10:45Z</dcterms:created>
  <dcterms:modified xsi:type="dcterms:W3CDTF">2020-01-15T09:30:25Z</dcterms:modified>
</cp:coreProperties>
</file>