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prstClr val="black"/>
                </a:solidFill>
              </a:rPr>
              <a:t>Etaleren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Week-4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8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 Les 4</a:t>
            </a:r>
            <a:br>
              <a:rPr lang="nl-NL" b="1" dirty="0">
                <a:solidFill>
                  <a:srgbClr val="C00000"/>
                </a:solidFill>
              </a:rPr>
            </a:br>
            <a:r>
              <a:rPr lang="nl-NL" b="1" dirty="0">
                <a:solidFill>
                  <a:srgbClr val="C00000"/>
                </a:solidFill>
              </a:rPr>
              <a:t> </a:t>
            </a:r>
            <a:r>
              <a:rPr lang="nl-NL" b="1" dirty="0" smtClean="0"/>
              <a:t>asymmetrische </a:t>
            </a:r>
            <a:r>
              <a:rPr lang="nl-NL" b="1" dirty="0"/>
              <a:t>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Een </a:t>
            </a:r>
            <a:r>
              <a:rPr lang="nl-NL" b="1" dirty="0" smtClean="0">
                <a:solidFill>
                  <a:srgbClr val="C00000"/>
                </a:solidFill>
              </a:rPr>
              <a:t>asymmetrische </a:t>
            </a:r>
            <a:r>
              <a:rPr lang="nl-NL" b="1" dirty="0">
                <a:solidFill>
                  <a:srgbClr val="C00000"/>
                </a:solidFill>
              </a:rPr>
              <a:t>compositie:</a:t>
            </a:r>
          </a:p>
          <a:p>
            <a:endParaRPr lang="nl-NL" b="1" dirty="0">
              <a:solidFill>
                <a:srgbClr val="C00000"/>
              </a:solidFill>
            </a:endParaRPr>
          </a:p>
          <a:p>
            <a:r>
              <a:rPr lang="nl-NL" b="1" dirty="0"/>
              <a:t>De verschillende onderdelen zijn zo bij elkaar gevoegd dat de     rechterkant en de linkerkant van de etalage niet elkaars spiegelbeeld  zijn.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De voordelen van een </a:t>
            </a:r>
            <a:r>
              <a:rPr lang="nl-NL" b="1" dirty="0" err="1"/>
              <a:t>a-symmetrische</a:t>
            </a:r>
            <a:r>
              <a:rPr lang="nl-NL" b="1" dirty="0"/>
              <a:t> compositie: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pPr lvl="0" fontAlgn="base"/>
            <a:r>
              <a:rPr lang="nl-NL" dirty="0"/>
              <a:t>Het ziet er speelser en minder strak uit.</a:t>
            </a:r>
          </a:p>
          <a:p>
            <a:pPr lvl="0" fontAlgn="base"/>
            <a:r>
              <a:rPr lang="nl-NL" dirty="0"/>
              <a:t>Je trekt eerder de aandacht. </a:t>
            </a:r>
          </a:p>
        </p:txBody>
      </p:sp>
    </p:spTree>
    <p:extLst>
      <p:ext uri="{BB962C8B-B14F-4D97-AF65-F5344CB8AC3E}">
        <p14:creationId xmlns:p14="http://schemas.microsoft.com/office/powerpoint/2010/main" val="162542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3100" b="1" dirty="0"/>
              <a:t>Deze etalage is </a:t>
            </a:r>
            <a:r>
              <a:rPr lang="nl-NL" sz="3100" b="1" dirty="0" smtClean="0"/>
              <a:t>asymmetrisch </a:t>
            </a:r>
            <a:r>
              <a:rPr lang="nl-NL" sz="3100" b="1" dirty="0"/>
              <a:t>ingedeeld:</a:t>
            </a:r>
            <a:r>
              <a:rPr lang="nl-NL" sz="3100" dirty="0"/>
              <a:t/>
            </a:r>
            <a:br>
              <a:rPr lang="nl-NL" sz="3100" dirty="0"/>
            </a:br>
            <a:endParaRPr lang="nl-NL" sz="3100" dirty="0"/>
          </a:p>
        </p:txBody>
      </p:sp>
      <p:sp>
        <p:nvSpPr>
          <p:cNvPr id="5" name="Rechthoek 4"/>
          <p:cNvSpPr/>
          <p:nvPr/>
        </p:nvSpPr>
        <p:spPr>
          <a:xfrm>
            <a:off x="4558938" y="2721627"/>
            <a:ext cx="4101736" cy="169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319405" lvl="0" indent="-5080" algn="l" defTabSz="4572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141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De richting van de vormen is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verticaal.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  <a:p>
            <a:pPr marL="403225" marR="66040" lvl="0" indent="-5080" algn="l" defTabSz="4572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7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Je kunt om de hele  opstelling een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rechthoek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tekenen. </a:t>
            </a:r>
          </a:p>
          <a:p>
            <a:pPr marL="403225" marR="319405" lvl="0" indent="-5080" algn="l" defTabSz="4572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141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 </a:t>
            </a:r>
          </a:p>
        </p:txBody>
      </p:sp>
      <p:pic>
        <p:nvPicPr>
          <p:cNvPr id="6" name="Afbeelding 5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74" y="1580606"/>
            <a:ext cx="3329760" cy="487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Подсветка жёлтым и другими цветами (ТРАФИК!) / Декор стен / ВТОРАЯ УЛИЦ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3" y="1659658"/>
            <a:ext cx="3461975" cy="5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ritmische 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Verder kun je ook nog kiezen voor een </a:t>
            </a:r>
            <a:r>
              <a:rPr lang="nl-NL" b="1" dirty="0">
                <a:solidFill>
                  <a:srgbClr val="C00000"/>
                </a:solidFill>
              </a:rPr>
              <a:t>ritmische compositie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 Bij een ritmische compositie worden bepaalde vormen in een opstelling  steeds herhaald. Zorg voor groepjes in oneven aantallen.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3874223"/>
            <a:ext cx="4356736" cy="2904491"/>
          </a:xfrm>
          <a:prstGeom prst="rect">
            <a:avLst/>
          </a:prstGeom>
        </p:spPr>
      </p:pic>
      <p:pic>
        <p:nvPicPr>
          <p:cNvPr id="5" name="Afbeelding 4" descr="herhaling/rit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63" y="3770629"/>
            <a:ext cx="4124597" cy="300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34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fontAlgn="base">
              <a:buNone/>
            </a:pPr>
            <a:endParaRPr lang="nl-NL" sz="2400" b="1" dirty="0"/>
          </a:p>
          <a:p>
            <a:pPr>
              <a:buFont typeface="Arial"/>
              <a:buChar char="•"/>
            </a:pPr>
            <a:r>
              <a:rPr lang="nl-NL" sz="2400" dirty="0">
                <a:solidFill>
                  <a:srgbClr val="0070C0"/>
                </a:solidFill>
                <a:ea typeface="+mn-lt"/>
                <a:cs typeface="+mn-lt"/>
              </a:rPr>
              <a:t>Zoek voorbeelden op internet. Deze voorbeelden dienen als inspiratiebron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  <a:ea typeface="+mn-lt"/>
                <a:cs typeface="+mn-lt"/>
              </a:rPr>
              <a:t>    De opdrachten maak je zelf</a:t>
            </a: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  <a:ea typeface="+mn-lt"/>
                <a:cs typeface="+mn-lt"/>
              </a:rPr>
              <a:t>De opdracht mag je uitvoeren in bijvoorbeeld een collage of tekenen.</a:t>
            </a:r>
            <a:endParaRPr lang="nl-NL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Opdracht 1</a:t>
            </a:r>
            <a:endParaRPr lang="nl-NL" sz="2400" dirty="0"/>
          </a:p>
          <a:p>
            <a:pPr marL="0" indent="0" fontAlgn="base">
              <a:buNone/>
            </a:pPr>
            <a:endParaRPr lang="nl-NL" sz="2400" b="1" dirty="0"/>
          </a:p>
          <a:p>
            <a:pPr lvl="0" fontAlgn="base"/>
            <a:r>
              <a:rPr lang="nl-NL" sz="2400" dirty="0"/>
              <a:t>Maak een etalage, de indeling van de etalage is</a:t>
            </a:r>
            <a:r>
              <a:rPr lang="nl-NL" sz="2400" b="1" dirty="0"/>
              <a:t> </a:t>
            </a:r>
            <a:r>
              <a:rPr lang="nl-NL" sz="2400" b="1" dirty="0" smtClean="0"/>
              <a:t>asymmetrisch</a:t>
            </a:r>
            <a:r>
              <a:rPr lang="nl-NL" sz="2400" dirty="0" smtClean="0"/>
              <a:t>, </a:t>
            </a:r>
            <a:r>
              <a:rPr lang="nl-NL" sz="2400" dirty="0"/>
              <a:t>en de opstelling van de producten is in een verticale richting.</a:t>
            </a:r>
          </a:p>
          <a:p>
            <a:pPr lvl="0" fontAlgn="base"/>
            <a:endParaRPr lang="nl-NL" sz="2400" dirty="0"/>
          </a:p>
          <a:p>
            <a:pPr marL="0" indent="0" fontAlgn="base">
              <a:buNone/>
            </a:pPr>
            <a:r>
              <a:rPr lang="nl-NL" sz="2400" b="1" dirty="0"/>
              <a:t> Opdracht 2</a:t>
            </a:r>
          </a:p>
          <a:p>
            <a:pPr lvl="0" fontAlgn="base"/>
            <a:endParaRPr lang="nl-NL" sz="2400" dirty="0"/>
          </a:p>
          <a:p>
            <a:pPr fontAlgn="base"/>
            <a:r>
              <a:rPr lang="nl-NL" sz="2400" dirty="0"/>
              <a:t>Maak een etalage in een</a:t>
            </a:r>
            <a:r>
              <a:rPr lang="nl-NL" sz="2400" b="1" dirty="0"/>
              <a:t> ritmische </a:t>
            </a:r>
            <a:r>
              <a:rPr lang="nl-NL" sz="2400" dirty="0"/>
              <a:t>compositie.</a:t>
            </a:r>
          </a:p>
          <a:p>
            <a:pPr lvl="0" fontAlgn="base"/>
            <a:endParaRPr lang="nl-NL" sz="2000" dirty="0"/>
          </a:p>
          <a:p>
            <a:pPr marL="0" indent="0" fontAlgn="base">
              <a:buNone/>
            </a:pPr>
            <a:endParaRPr lang="nl-NL" sz="2400" b="1" dirty="0"/>
          </a:p>
          <a:p>
            <a:pPr marL="0" indent="0" fontAlgn="base">
              <a:buNone/>
            </a:pPr>
            <a:r>
              <a:rPr lang="nl-NL" b="1" dirty="0"/>
              <a:t>  </a:t>
            </a:r>
          </a:p>
          <a:p>
            <a:pPr marL="0" indent="0" fontAlgn="base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981759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</TotalTime>
  <Words>101</Words>
  <Application>Microsoft Office PowerPoint</Application>
  <PresentationFormat>Breedbeeld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Tahoma</vt:lpstr>
      <vt:lpstr>Condensspoor</vt:lpstr>
      <vt:lpstr>Etaleren</vt:lpstr>
      <vt:lpstr> Les 4  asymmetrische compositie</vt:lpstr>
      <vt:lpstr> Deze etalage is asymmetrisch ingedeeld: </vt:lpstr>
      <vt:lpstr>ritmische compositie</vt:lpstr>
      <vt:lpstr>opdrachten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Aksana Dubinets</dc:creator>
  <cp:lastModifiedBy>Jente van der Mei</cp:lastModifiedBy>
  <cp:revision>1</cp:revision>
  <dcterms:created xsi:type="dcterms:W3CDTF">2019-11-12T15:24:55Z</dcterms:created>
  <dcterms:modified xsi:type="dcterms:W3CDTF">2019-11-15T07:56:34Z</dcterms:modified>
</cp:coreProperties>
</file>