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/>
              <a:t>Etaleren 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869680" y="5656217"/>
            <a:ext cx="2730137" cy="613954"/>
          </a:xfrm>
        </p:spPr>
        <p:txBody>
          <a:bodyPr/>
          <a:lstStyle/>
          <a:p>
            <a:r>
              <a:rPr lang="nl-NL" dirty="0" smtClean="0"/>
              <a:t>Aksana Dubinets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292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72937" y="764373"/>
            <a:ext cx="9718765" cy="1293028"/>
          </a:xfrm>
        </p:spPr>
        <p:txBody>
          <a:bodyPr/>
          <a:lstStyle/>
          <a:p>
            <a:r>
              <a:rPr lang="nl-NL" b="1" dirty="0" smtClean="0">
                <a:solidFill>
                  <a:srgbClr val="C00000"/>
                </a:solidFill>
              </a:rPr>
              <a:t>                             </a:t>
            </a:r>
            <a:r>
              <a:rPr lang="nl-NL" b="1" dirty="0" smtClean="0">
                <a:solidFill>
                  <a:srgbClr val="C00000"/>
                </a:solidFill>
              </a:rPr>
              <a:t>Welke producten ga je etaleren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15738"/>
            <a:ext cx="10820400" cy="4402948"/>
          </a:xfrm>
        </p:spPr>
        <p:txBody>
          <a:bodyPr/>
          <a:lstStyle/>
          <a:p>
            <a:r>
              <a:rPr lang="nl-NL" dirty="0" smtClean="0"/>
              <a:t>Welke producten laten jou zien?</a:t>
            </a:r>
          </a:p>
          <a:p>
            <a:r>
              <a:rPr lang="nl-NL" dirty="0" smtClean="0"/>
              <a:t>Kijk hierbij naar je gemaakte </a:t>
            </a:r>
            <a:r>
              <a:rPr lang="nl-NL" dirty="0" err="1" smtClean="0"/>
              <a:t>moodboard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nl-NL" dirty="0" smtClean="0"/>
              <a:t>Welke producten ga je etaleren?</a:t>
            </a:r>
          </a:p>
          <a:p>
            <a:r>
              <a:rPr lang="nl-NL" dirty="0" smtClean="0"/>
              <a:t>Voorbeelden:</a:t>
            </a:r>
          </a:p>
          <a:p>
            <a:r>
              <a:rPr lang="nl-NL" dirty="0" smtClean="0"/>
              <a:t>Knutsel producten</a:t>
            </a:r>
          </a:p>
          <a:p>
            <a:r>
              <a:rPr lang="nl-NL" dirty="0" smtClean="0"/>
              <a:t>Nagella</a:t>
            </a:r>
            <a:r>
              <a:rPr lang="nl-NL" dirty="0" smtClean="0"/>
              <a:t>k</a:t>
            </a:r>
          </a:p>
          <a:p>
            <a:r>
              <a:rPr lang="nl-NL" dirty="0" smtClean="0"/>
              <a:t>Mini auto’s/motoren</a:t>
            </a:r>
          </a:p>
          <a:p>
            <a:r>
              <a:rPr lang="nl-NL" dirty="0" smtClean="0"/>
              <a:t>Games </a:t>
            </a:r>
          </a:p>
          <a:p>
            <a:r>
              <a:rPr lang="nl-NL" dirty="0" smtClean="0"/>
              <a:t>Iets anders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874" y="2960188"/>
            <a:ext cx="3794624" cy="252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553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17668" y="695794"/>
            <a:ext cx="8610600" cy="1293028"/>
          </a:xfrm>
        </p:spPr>
        <p:txBody>
          <a:bodyPr/>
          <a:lstStyle/>
          <a:p>
            <a:r>
              <a:rPr lang="nl-NL" b="1" dirty="0" smtClean="0">
                <a:solidFill>
                  <a:srgbClr val="C00000"/>
                </a:solidFill>
              </a:rPr>
              <a:t>Maak een schets van jou etalage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240971" y="2194560"/>
            <a:ext cx="94575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200" dirty="0" smtClean="0"/>
              <a:t>Waar zet je de producten neer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200" dirty="0" smtClean="0"/>
              <a:t>Hoe zet je de producten neer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200" dirty="0" smtClean="0"/>
              <a:t>Maak hier een schets van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890" y="2852676"/>
            <a:ext cx="321945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90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C00000"/>
                </a:solidFill>
              </a:rPr>
              <a:t>Volgende week meenemen van producten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16829" y="2351314"/>
            <a:ext cx="4108269" cy="4024125"/>
          </a:xfrm>
        </p:spPr>
        <p:txBody>
          <a:bodyPr/>
          <a:lstStyle/>
          <a:p>
            <a:r>
              <a:rPr lang="nl-NL" dirty="0" smtClean="0"/>
              <a:t>Volgende keer ga je de etalage alvast maken dus neem je spullen mee!!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8300359"/>
      </p:ext>
    </p:extLst>
  </p:cSld>
  <p:clrMapOvr>
    <a:masterClrMapping/>
  </p:clrMapOvr>
</p:sld>
</file>

<file path=ppt/theme/theme1.xml><?xml version="1.0" encoding="utf-8"?>
<a:theme xmlns:a="http://schemas.openxmlformats.org/drawingml/2006/main" name="Condensspoor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TM04033937[[fn=Condensspoor]]</Template>
  <TotalTime>10477</TotalTime>
  <Words>80</Words>
  <Application>Microsoft Office PowerPoint</Application>
  <PresentationFormat>Breedbeeld</PresentationFormat>
  <Paragraphs>24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Condensspoor</vt:lpstr>
      <vt:lpstr>Etaleren  </vt:lpstr>
      <vt:lpstr>                             Welke producten ga je etaleren</vt:lpstr>
      <vt:lpstr>Maak een schets van jou etalage</vt:lpstr>
      <vt:lpstr>Volgende week meenemen van producten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Etaleren</dc:title>
  <dc:creator>Aksana Dubinets</dc:creator>
  <cp:lastModifiedBy>Jente van der Mei</cp:lastModifiedBy>
  <cp:revision>25</cp:revision>
  <dcterms:created xsi:type="dcterms:W3CDTF">2017-12-05T22:13:19Z</dcterms:created>
  <dcterms:modified xsi:type="dcterms:W3CDTF">2018-07-17T15:02:28Z</dcterms:modified>
</cp:coreProperties>
</file>