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9C07B1-DC8B-4B08-9953-3A7BB6216334}" v="18" dt="2023-02-10T10:41:07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F782D-21BD-3E47-B227-29FAA89E5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DA772BF-70CF-6C87-9891-EE886358E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E60268-6C08-584C-BEFD-2367A0AD6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6A3B2B-488E-6754-9F57-24B73B08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A0513C-CA85-B136-5202-213EE53A1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70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E6E34-2151-569D-F994-17C42DA9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6A5846-23D9-0B8F-9004-675CD6697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CD294B-8EE0-A12A-D7C1-7F89B93FF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661C59-C246-BAEB-5280-17139034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C8765E-9B24-5CCF-38C1-FEE005EE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10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DF11582-7257-DFD6-C1B6-177898B37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EF23EA-D772-B2CC-0FD8-6F8B72FD6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8297C4-BA64-E106-7A66-4E074DB3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0D6EC4-7BC3-7242-1A85-C75137F8E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608FAE-A933-11B7-A49F-C4FE416D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87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CCFFD-ABE1-9318-C84D-81853405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11C1A8-9832-AE49-0CCB-D60F46190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97F577-A68F-293E-7C2A-82D8B393F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A5EF76-53E8-5BCC-3C88-BFEEB1F8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2FE09E-9EAF-A582-B40D-24AABA4AA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628E40-245E-32C3-2488-D1DFD1B48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494F43F-0B95-1B8F-2C85-D11F2FE68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E312C4-645F-126F-EFA3-761F594D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0AE5D4-C359-3BAC-51D1-63F52E63D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CAB172-8CFE-1B49-3197-3F39F37EF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830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6830B-B7C0-B144-22DF-E9A82638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99BB58-39F9-04FF-A8A5-BE34BADF9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3EA4F9-42F1-2AE3-1355-CFECA0614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08285C-3944-C0B4-2A03-825101AD4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275F3B-FAD9-6AE5-C370-CDB218E8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40FFB6-EF56-C857-07E9-6D634E9E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554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33E85-D046-BBE9-F54E-FDD85B2C1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5AD6D1-95BF-4255-212F-77DB773D4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FB20D15-75ED-80F9-E58B-F181591AB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F0FC0EE-AB63-696B-28E8-E219DC917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1DA3B25-A562-2785-2875-D52E0A0280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E8C1D2E-2893-2C6B-DAD8-1F2A6CCC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BA80B70-CFA4-3965-DCB1-CDB1C836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ECA2E38-F662-56CE-4793-ABCA7F95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72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5067A-EA77-4179-01EA-7F6D5015B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C9FC0D5-3844-A9E6-64E3-9D43D329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C1CE9F9-3D1B-8809-64F7-0304A37DA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136F26-79C1-283C-A633-86B5796C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1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7EB5EA-D5BB-C375-7AE3-0164B86EB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1A2EED3-1E73-57E1-47F5-E246492F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0D8CB63-078C-5652-D945-C02D64AC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99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D5903-45FE-57C0-E83A-283796F09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C9B670-5EFD-0C56-0053-62448D3ED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B529EC-C221-79B2-EA3D-1E8199D3A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3F2AE11-D6B6-908E-0024-C1AA91CA9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5D85C69-FE97-C02B-23D5-AC4AC3AA8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5FCF7E-1C03-A46D-6170-79CE74CF0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14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1B635-ACA4-2707-FC58-B18F89F74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449C9AC-F748-33DC-2AB7-8EF35CB81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5BBA6E2-7FAA-28B5-3873-B350D2622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B2973F-57C0-EE6A-B4F0-68A131D86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F2BA3B-4189-C7EB-5541-12689305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1C0296-7AEB-8F2A-23D2-21F91AE5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08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491355A-0BB5-6F6B-9BEC-2A3036117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585CAB2-6984-C66E-81D8-82F61142B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22BA91-5FA6-8A4F-2353-D092B564A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D044-3F05-411E-9B2A-B922B517EEC4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44C3DB-5B04-71DF-2208-4A7722B01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A2ACCF-E45C-C6CC-F2CB-C501A76E6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D2072-5DB0-4268-A353-CD54D9CA9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47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vk.nl/" TargetMode="External"/><Relationship Id="rId2" Type="http://schemas.openxmlformats.org/officeDocument/2006/relationships/hyperlink" Target="http://www.(naam_stagebedrijf)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ndernemersplein.kvk.nl/branche-informati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3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363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9FD8C59B-45B0-8371-722F-56416046C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393324"/>
            <a:ext cx="9966960" cy="1444352"/>
          </a:xfrm>
        </p:spPr>
        <p:txBody>
          <a:bodyPr>
            <a:normAutofit fontScale="90000"/>
          </a:bodyPr>
          <a:lstStyle/>
          <a:p>
            <a:r>
              <a:rPr lang="nl-NL" sz="5800" b="1" dirty="0">
                <a:solidFill>
                  <a:srgbClr val="363861"/>
                </a:solidFill>
              </a:rPr>
              <a:t>Stagebegeleiding les</a:t>
            </a:r>
            <a:br>
              <a:rPr lang="nl-NL" sz="5800" b="1" dirty="0">
                <a:solidFill>
                  <a:srgbClr val="363861"/>
                </a:solidFill>
              </a:rPr>
            </a:br>
            <a:r>
              <a:rPr lang="nl-NL" sz="5800" b="1" dirty="0">
                <a:solidFill>
                  <a:srgbClr val="363861"/>
                </a:solidFill>
              </a:rPr>
              <a:t>Periode 3 – lesweek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311F86E-3E12-41D8-789D-BD2823120D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r>
              <a:rPr lang="nl-NL" sz="2000" dirty="0">
                <a:solidFill>
                  <a:srgbClr val="363861"/>
                </a:solidFill>
              </a:rPr>
              <a:t>We hebben jullie gemist (de meeste dan)!</a:t>
            </a:r>
          </a:p>
        </p:txBody>
      </p:sp>
      <p:pic>
        <p:nvPicPr>
          <p:cNvPr id="4" name="Picture 2" descr="Premium Vector | Welcome back neon sign">
            <a:extLst>
              <a:ext uri="{FF2B5EF4-FFF2-40B4-BE49-F238E27FC236}">
                <a16:creationId xmlns:a16="http://schemas.microsoft.com/office/drawing/2014/main" id="{951285D3-A247-9DFC-5FD7-EA61DF88E9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31" r="1" b="33808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27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9760F-1F9D-1FD4-0B0C-C0EF9C0B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pPr algn="ctr"/>
            <a:r>
              <a:rPr lang="nl-NL" sz="5400" b="1" dirty="0"/>
              <a:t>Voor vandaag: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267D74-DC71-9116-90DC-EF1BD6B8E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2400" dirty="0"/>
              <a:t>Check in + Hoe was het op stage?</a:t>
            </a:r>
          </a:p>
          <a:p>
            <a:r>
              <a:rPr lang="nl-NL" sz="2400" dirty="0"/>
              <a:t>Uren gezamenlijk invoeren</a:t>
            </a:r>
          </a:p>
          <a:p>
            <a:r>
              <a:rPr lang="nl-NL" sz="2400" dirty="0"/>
              <a:t>Introductie LA2</a:t>
            </a:r>
          </a:p>
          <a:p>
            <a:r>
              <a:rPr lang="nl-NL" sz="2400" dirty="0"/>
              <a:t>Schrijven van 2 wekelijkse reflectie naar de bezoekende docent</a:t>
            </a:r>
          </a:p>
          <a:p>
            <a:r>
              <a:rPr lang="nl-NL" sz="2400" dirty="0"/>
              <a:t>Afmaken LA1, die moet voor vanavond 23:59 uur ingeleverd worden bij opdrachten in Teams.</a:t>
            </a:r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1026" name="Picture 2" descr="Het plan van vandaag stock afbeelding. Image of handschrift - 24589947">
            <a:extLst>
              <a:ext uri="{FF2B5EF4-FFF2-40B4-BE49-F238E27FC236}">
                <a16:creationId xmlns:a16="http://schemas.microsoft.com/office/drawing/2014/main" id="{DF1BFE31-2424-862B-81C3-43BD67DDC6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990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97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BF9C4-D5AE-7874-05CD-9B8DAECE1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Uren gezamenlijk invoeren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D0004C-F2F8-7B63-6C67-1F386D73C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737"/>
            <a:ext cx="10515600" cy="5123226"/>
          </a:xfrm>
        </p:spPr>
        <p:txBody>
          <a:bodyPr/>
          <a:lstStyle/>
          <a:p>
            <a:pPr marL="0" indent="0" algn="ctr">
              <a:buNone/>
            </a:pPr>
            <a:r>
              <a:rPr lang="nl-NL" b="1" dirty="0"/>
              <a:t>Wie-o-wie wil zijn/haar laptop even op het scherm aansluiten?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dirty="0"/>
              <a:t>Kom je er naar het gezamenlijk invoeren nog niet uit? Bekijk dan het volgende filmpje:</a:t>
            </a:r>
          </a:p>
          <a:p>
            <a:pPr marL="0" indent="0" algn="ctr">
              <a:buNone/>
            </a:pPr>
            <a:r>
              <a:rPr lang="nl-NL" dirty="0"/>
              <a:t>https://maken.wikiwijs.nl/userfiles/9b8cdb7f2820eb2cb5fc8fb5bb062ee1991171b3.mp4</a:t>
            </a:r>
          </a:p>
        </p:txBody>
      </p:sp>
      <p:pic>
        <p:nvPicPr>
          <p:cNvPr id="1026" name="Picture 2" descr="Osiris | Avans tools">
            <a:extLst>
              <a:ext uri="{FF2B5EF4-FFF2-40B4-BE49-F238E27FC236}">
                <a16:creationId xmlns:a16="http://schemas.microsoft.com/office/drawing/2014/main" id="{957EE16D-3C73-7F64-5597-18C8282F8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62097"/>
            <a:ext cx="12192000" cy="2793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88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2AC77-00A6-2886-9456-F9990EDF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2058"/>
          </a:xfrm>
        </p:spPr>
        <p:txBody>
          <a:bodyPr/>
          <a:lstStyle/>
          <a:p>
            <a:pPr algn="ctr"/>
            <a:r>
              <a:rPr lang="nl-NL" b="1" dirty="0"/>
              <a:t>Introductie LA2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8070BDB-8424-4FBF-1EB0-93584F969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10195"/>
            <a:ext cx="12192000" cy="5921828"/>
          </a:xfrm>
          <a:prstGeom prst="rect">
            <a:avLst/>
          </a:prstGeom>
        </p:spPr>
      </p:pic>
      <p:sp>
        <p:nvSpPr>
          <p:cNvPr id="5" name="Pijl: links 4">
            <a:extLst>
              <a:ext uri="{FF2B5EF4-FFF2-40B4-BE49-F238E27FC236}">
                <a16:creationId xmlns:a16="http://schemas.microsoft.com/office/drawing/2014/main" id="{842D2707-FEC3-FD21-498C-AF4C8298D1D6}"/>
              </a:ext>
            </a:extLst>
          </p:cNvPr>
          <p:cNvSpPr/>
          <p:nvPr/>
        </p:nvSpPr>
        <p:spPr>
          <a:xfrm>
            <a:off x="5399314" y="2696539"/>
            <a:ext cx="2590800" cy="10058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Gaat over het gehele bedrijf</a:t>
            </a:r>
          </a:p>
        </p:txBody>
      </p:sp>
      <p:sp>
        <p:nvSpPr>
          <p:cNvPr id="6" name="Pijl: links 5">
            <a:extLst>
              <a:ext uri="{FF2B5EF4-FFF2-40B4-BE49-F238E27FC236}">
                <a16:creationId xmlns:a16="http://schemas.microsoft.com/office/drawing/2014/main" id="{75493DA5-5621-AEC5-2A5C-6261ACDA803C}"/>
              </a:ext>
            </a:extLst>
          </p:cNvPr>
          <p:cNvSpPr/>
          <p:nvPr/>
        </p:nvSpPr>
        <p:spPr>
          <a:xfrm>
            <a:off x="6492239" y="3534121"/>
            <a:ext cx="3487783" cy="10058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Gaat over de plek waar jij je werkzaamheden uitvoert</a:t>
            </a:r>
          </a:p>
        </p:txBody>
      </p:sp>
    </p:spTree>
    <p:extLst>
      <p:ext uri="{BB962C8B-B14F-4D97-AF65-F5344CB8AC3E}">
        <p14:creationId xmlns:p14="http://schemas.microsoft.com/office/powerpoint/2010/main" val="281445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2B001-8B44-C7CF-7380-4A4175AC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Sites om informatie te halen voor LA2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5C0B6B-E2C2-EC78-7C1E-6E9E5AA1D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Website Stagebedrijf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  <a:hlinkClick r:id="rId2"/>
              </a:rPr>
              <a:t>www.(naam_stagebedrijf).nl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Kamer van Koophandel  </a:t>
            </a:r>
            <a:r>
              <a:rPr lang="nl-NL" dirty="0">
                <a:sym typeface="Wingdings" panose="05000000000000000000" pitchFamily="2" charset="2"/>
                <a:hlinkClick r:id="rId3"/>
              </a:rPr>
              <a:t>www.KVK.nl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Brancheorganisatie  </a:t>
            </a:r>
            <a:r>
              <a:rPr lang="nl-NL" dirty="0">
                <a:sym typeface="Wingdings" panose="05000000000000000000" pitchFamily="2" charset="2"/>
                <a:hlinkClick r:id="rId4"/>
              </a:rPr>
              <a:t>www.ondernemersplein.kvk.nl/branche-informatie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Stage bedrijf in het nieuws?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480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C8007-5A66-6B4C-136B-6DC9A4975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19199"/>
          </a:xfrm>
        </p:spPr>
        <p:txBody>
          <a:bodyPr/>
          <a:lstStyle/>
          <a:p>
            <a:pPr algn="ctr"/>
            <a:r>
              <a:rPr lang="nl-NL" b="1" dirty="0"/>
              <a:t>LA2 ‘ken je werkplek en je eigen werk’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59544C-CDEA-78F4-43C6-53A304013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de missie en visie van je stagebedrijf?</a:t>
            </a:r>
          </a:p>
          <a:p>
            <a:r>
              <a:rPr lang="nl-NL" dirty="0"/>
              <a:t>Welke informatie kan je vinden via de websites op de vorige dia?</a:t>
            </a:r>
          </a:p>
          <a:p>
            <a:r>
              <a:rPr lang="nl-NL" dirty="0"/>
              <a:t>Welke trends en ontwikkelingen kan je vinden over de branche waarin het stagebedrijf werkzaam is?</a:t>
            </a:r>
          </a:p>
          <a:p>
            <a:r>
              <a:rPr lang="nl-NL" dirty="0"/>
              <a:t>Wat kan je vinden in het nieuws over je stagebedrijf?</a:t>
            </a:r>
          </a:p>
        </p:txBody>
      </p:sp>
    </p:spTree>
    <p:extLst>
      <p:ext uri="{BB962C8B-B14F-4D97-AF65-F5344CB8AC3E}">
        <p14:creationId xmlns:p14="http://schemas.microsoft.com/office/powerpoint/2010/main" val="310442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6" name="Rectangle 2054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8B5011-17F8-8354-88B7-6CE87D5D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pPr algn="ctr"/>
            <a:r>
              <a:rPr lang="nl-NL" sz="2500" b="1" dirty="0"/>
              <a:t>Schrijven van 2 wekelijkse reflectie naar de bezoekende docent</a:t>
            </a:r>
            <a:br>
              <a:rPr lang="nl-NL" sz="2500" dirty="0"/>
            </a:br>
            <a:endParaRPr lang="nl-NL" sz="2500" dirty="0"/>
          </a:p>
        </p:txBody>
      </p:sp>
      <p:grpSp>
        <p:nvGrpSpPr>
          <p:cNvPr id="2067" name="Group 2056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68" name="Rectangle 205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9" name="Rectangle 205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70" name="Rectangle 206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5428DD-00CC-576B-7CD1-53617BA6F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4017925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nl-NL" sz="2000" dirty="0"/>
              <a:t>Vandaag schrijven jullie je eerste reflectie naar de begeleidende docent (Wie dat is? Kijk in het BPV-kanaal van Teams) toe. In deze reflectie geven jullie antwoord op de volgende vragen:</a:t>
            </a:r>
          </a:p>
          <a:p>
            <a:pPr>
              <a:buFontTx/>
              <a:buChar char="-"/>
            </a:pPr>
            <a:r>
              <a:rPr lang="nl-NL" sz="2000" dirty="0"/>
              <a:t>Wat was je eerste indruk van stage?</a:t>
            </a:r>
          </a:p>
          <a:p>
            <a:pPr>
              <a:buFontTx/>
              <a:buChar char="-"/>
            </a:pPr>
            <a:r>
              <a:rPr lang="nl-NL" sz="2000" dirty="0"/>
              <a:t>Welke werkzaamheden heb je mogen doen op stage?</a:t>
            </a:r>
          </a:p>
          <a:p>
            <a:pPr>
              <a:buFontTx/>
              <a:buChar char="-"/>
            </a:pPr>
            <a:r>
              <a:rPr lang="nl-NL" sz="2000" dirty="0"/>
              <a:t>Hoe was het contact met je praktijkbegeleider, was hij/zij er het merendeel van de dagen?</a:t>
            </a:r>
          </a:p>
          <a:p>
            <a:pPr>
              <a:buFontTx/>
              <a:buChar char="-"/>
            </a:pPr>
            <a:r>
              <a:rPr lang="nl-NL" sz="2000" dirty="0"/>
              <a:t>Waren er zaken die je moeilijk vond of tegenaan liep op stage?</a:t>
            </a:r>
          </a:p>
          <a:p>
            <a:pPr>
              <a:buFontTx/>
              <a:buChar char="-"/>
            </a:pPr>
            <a:endParaRPr lang="nl-NL" sz="2000" dirty="0"/>
          </a:p>
          <a:p>
            <a:pPr>
              <a:buFontTx/>
              <a:buChar char="-"/>
            </a:pPr>
            <a:r>
              <a:rPr lang="nl-NL" sz="2000" dirty="0"/>
              <a:t>Stuur dit alles op via Teams naar je begeleidende docent</a:t>
            </a:r>
            <a:r>
              <a:rPr lang="nl-NL" sz="2000" dirty="0">
                <a:sym typeface="Wingdings" panose="05000000000000000000" pitchFamily="2" charset="2"/>
              </a:rPr>
              <a:t></a:t>
            </a:r>
            <a:endParaRPr lang="nl-NL" sz="2000" dirty="0"/>
          </a:p>
          <a:p>
            <a:pPr>
              <a:buFontTx/>
              <a:buChar char="-"/>
            </a:pPr>
            <a:endParaRPr lang="nl-NL" sz="2000" dirty="0"/>
          </a:p>
          <a:p>
            <a:pPr>
              <a:buFontTx/>
              <a:buChar char="-"/>
            </a:pPr>
            <a:endParaRPr lang="nl-NL" sz="2000" dirty="0"/>
          </a:p>
        </p:txBody>
      </p:sp>
      <p:sp>
        <p:nvSpPr>
          <p:cNvPr id="2071" name="Rectangle 2062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Een reflectieverslag schrijven. Hoe doe je dat? | Scriptie.nl">
            <a:extLst>
              <a:ext uri="{FF2B5EF4-FFF2-40B4-BE49-F238E27FC236}">
                <a16:creationId xmlns:a16="http://schemas.microsoft.com/office/drawing/2014/main" id="{A05E2815-925F-A3C3-9012-527CD447FB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2" r="37296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81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742B8-AD9C-9B2A-D9E9-023A958C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pPr algn="ctr"/>
            <a:r>
              <a:rPr lang="nl-NL" sz="3400" b="1" dirty="0"/>
              <a:t>Plan de Campagne resterende gedeelte van de les</a:t>
            </a:r>
          </a:p>
        </p:txBody>
      </p:sp>
      <p:sp>
        <p:nvSpPr>
          <p:cNvPr id="3087" name="Tijdelijke aanduiding voor inhoud 2">
            <a:extLst>
              <a:ext uri="{FF2B5EF4-FFF2-40B4-BE49-F238E27FC236}">
                <a16:creationId xmlns:a16="http://schemas.microsoft.com/office/drawing/2014/main" id="{B8DEEEAD-C1FA-B221-6F32-1D9AB7D94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nl-NL" sz="2000" dirty="0"/>
              <a:t>Afmaken LA1 </a:t>
            </a:r>
            <a:r>
              <a:rPr lang="nl-NL" sz="2000" dirty="0">
                <a:sym typeface="Wingdings" panose="05000000000000000000" pitchFamily="2" charset="2"/>
              </a:rPr>
              <a:t> Vanavond voor 23:59 uur ingeleverd in Teams.</a:t>
            </a:r>
          </a:p>
          <a:p>
            <a:pPr marL="457200" indent="-457200">
              <a:buAutoNum type="arabicPeriod"/>
            </a:pPr>
            <a:r>
              <a:rPr lang="nl-NL" sz="2000" dirty="0"/>
              <a:t>Schrijven van 2 wekelijkse reflectie naar de bezoekende docent, opsturen via Teams</a:t>
            </a:r>
          </a:p>
          <a:p>
            <a:pPr marL="457200" indent="-457200">
              <a:buAutoNum type="arabicPeriod"/>
            </a:pPr>
            <a:r>
              <a:rPr lang="nl-NL" sz="2000" dirty="0">
                <a:sym typeface="Wingdings" panose="05000000000000000000" pitchFamily="2" charset="2"/>
              </a:rPr>
              <a:t>Beginnen met LA2</a:t>
            </a:r>
          </a:p>
          <a:p>
            <a:pPr marL="457200" indent="-457200">
              <a:buAutoNum type="arabicPeriod"/>
            </a:pPr>
            <a:endParaRPr lang="nl-NL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000">
                <a:sym typeface="Wingdings" panose="05000000000000000000" pitchFamily="2" charset="2"/>
              </a:rPr>
              <a:t>Vragen, stel ze</a:t>
            </a:r>
            <a:endParaRPr lang="nl-NL" sz="2000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nl-NL" sz="2000" dirty="0"/>
          </a:p>
        </p:txBody>
      </p:sp>
      <p:sp>
        <p:nvSpPr>
          <p:cNvPr id="3088" name="Rectangle 307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9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Plan de Campagne | Relatiecoach">
            <a:extLst>
              <a:ext uri="{FF2B5EF4-FFF2-40B4-BE49-F238E27FC236}">
                <a16:creationId xmlns:a16="http://schemas.microsoft.com/office/drawing/2014/main" id="{4858EEE5-EAAB-A1A4-CDF6-D366C54F7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5862" y="1671739"/>
            <a:ext cx="6019331" cy="351127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46499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7C9345FD-666E-4D1E-A1BA-C022158576F8}"/>
</file>

<file path=customXml/itemProps2.xml><?xml version="1.0" encoding="utf-8"?>
<ds:datastoreItem xmlns:ds="http://schemas.openxmlformats.org/officeDocument/2006/customXml" ds:itemID="{2F270FB2-BEF1-4C53-B994-348E2E6564AB}"/>
</file>

<file path=customXml/itemProps3.xml><?xml version="1.0" encoding="utf-8"?>
<ds:datastoreItem xmlns:ds="http://schemas.openxmlformats.org/officeDocument/2006/customXml" ds:itemID="{DDF5D3AA-2C85-4DC8-809A-1DC3B56BFE75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368</Words>
  <Application>Microsoft Office PowerPoint</Application>
  <PresentationFormat>Breedbeeld</PresentationFormat>
  <Paragraphs>41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Stagebegeleiding les Periode 3 – lesweek 2</vt:lpstr>
      <vt:lpstr>Voor vandaag:</vt:lpstr>
      <vt:lpstr>Uren gezamenlijk invoeren</vt:lpstr>
      <vt:lpstr>Introductie LA2</vt:lpstr>
      <vt:lpstr>Sites om informatie te halen voor LA2</vt:lpstr>
      <vt:lpstr>LA2 ‘ken je werkplek en je eigen werk’</vt:lpstr>
      <vt:lpstr>Schrijven van 2 wekelijkse reflectie naar de bezoekende docent </vt:lpstr>
      <vt:lpstr>Plan de Campagne resterende gedeelte van de 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Stagebegeleiding les Periode 3 – lesweek 2</dc:title>
  <dc:creator>Steven Linkels</dc:creator>
  <cp:lastModifiedBy>Steven Linkels</cp:lastModifiedBy>
  <cp:revision>2</cp:revision>
  <dcterms:created xsi:type="dcterms:W3CDTF">2023-02-08T14:32:30Z</dcterms:created>
  <dcterms:modified xsi:type="dcterms:W3CDTF">2023-02-10T10:44:08Z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