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2FDE-3F8D-41AD-92E5-0B00A2CBBD55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626D4-7C63-4B09-BFEA-D99AC564FA0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5078" b="5078"/>
          <a:stretch>
            <a:fillRect/>
          </a:stretch>
        </p:blipFill>
        <p:spPr bwMode="auto">
          <a:xfrm>
            <a:off x="0" y="357166"/>
            <a:ext cx="9144000" cy="461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al 5"/>
          <p:cNvSpPr/>
          <p:nvPr/>
        </p:nvSpPr>
        <p:spPr>
          <a:xfrm>
            <a:off x="7786710" y="571480"/>
            <a:ext cx="85725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6786578" y="571480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Romy Krijnse Locker</dc:creator>
  <cp:lastModifiedBy>Romy Krijnse Locker</cp:lastModifiedBy>
  <cp:revision>1</cp:revision>
  <dcterms:created xsi:type="dcterms:W3CDTF">2017-10-30T14:22:48Z</dcterms:created>
  <dcterms:modified xsi:type="dcterms:W3CDTF">2017-10-30T14:25:42Z</dcterms:modified>
</cp:coreProperties>
</file>