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F90224-D39B-44CD-8E2D-7343F48EAFFD}" v="13" dt="2021-11-18T13:45:29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5622c14e-c4d0-438c-800f-36f96fa97e55" providerId="ADAL" clId="{A159FD4B-0336-4092-A678-4247297C269D}"/>
    <pc:docChg chg="modSld">
      <pc:chgData name="Marieke Drabbe" userId="5622c14e-c4d0-438c-800f-36f96fa97e55" providerId="ADAL" clId="{A159FD4B-0336-4092-A678-4247297C269D}" dt="2021-11-09T15:12:11.877" v="57" actId="1076"/>
      <pc:docMkLst>
        <pc:docMk/>
      </pc:docMkLst>
      <pc:sldChg chg="addSp modSp mod">
        <pc:chgData name="Marieke Drabbe" userId="5622c14e-c4d0-438c-800f-36f96fa97e55" providerId="ADAL" clId="{A159FD4B-0336-4092-A678-4247297C269D}" dt="2021-11-09T15:12:11.877" v="57" actId="1076"/>
        <pc:sldMkLst>
          <pc:docMk/>
          <pc:sldMk cId="1823581371" sldId="256"/>
        </pc:sldMkLst>
        <pc:spChg chg="add mod">
          <ac:chgData name="Marieke Drabbe" userId="5622c14e-c4d0-438c-800f-36f96fa97e55" providerId="ADAL" clId="{A159FD4B-0336-4092-A678-4247297C269D}" dt="2021-11-09T15:10:58.286" v="26" actId="14100"/>
          <ac:spMkLst>
            <pc:docMk/>
            <pc:sldMk cId="1823581371" sldId="256"/>
            <ac:spMk id="2" creationId="{50D01361-4BBE-4048-BDBB-11A5763B9080}"/>
          </ac:spMkLst>
        </pc:spChg>
        <pc:spChg chg="add mod">
          <ac:chgData name="Marieke Drabbe" userId="5622c14e-c4d0-438c-800f-36f96fa97e55" providerId="ADAL" clId="{A159FD4B-0336-4092-A678-4247297C269D}" dt="2021-11-09T15:10:56.068" v="25" actId="14100"/>
          <ac:spMkLst>
            <pc:docMk/>
            <pc:sldMk cId="1823581371" sldId="256"/>
            <ac:spMk id="3" creationId="{073A6E65-31FC-47E9-BC4E-E39FE1636FD3}"/>
          </ac:spMkLst>
        </pc:spChg>
        <pc:spChg chg="add mod">
          <ac:chgData name="Marieke Drabbe" userId="5622c14e-c4d0-438c-800f-36f96fa97e55" providerId="ADAL" clId="{A159FD4B-0336-4092-A678-4247297C269D}" dt="2021-11-09T15:11:14.578" v="33" actId="14100"/>
          <ac:spMkLst>
            <pc:docMk/>
            <pc:sldMk cId="1823581371" sldId="256"/>
            <ac:spMk id="4" creationId="{C779B209-F166-4B90-88E4-729EBC6DF2D0}"/>
          </ac:spMkLst>
        </pc:spChg>
        <pc:spChg chg="add mod">
          <ac:chgData name="Marieke Drabbe" userId="5622c14e-c4d0-438c-800f-36f96fa97e55" providerId="ADAL" clId="{A159FD4B-0336-4092-A678-4247297C269D}" dt="2021-11-09T15:11:28.997" v="48" actId="403"/>
          <ac:spMkLst>
            <pc:docMk/>
            <pc:sldMk cId="1823581371" sldId="256"/>
            <ac:spMk id="5" creationId="{F45D6F9A-6722-488F-91E5-B32B0607B8AA}"/>
          </ac:spMkLst>
        </pc:spChg>
        <pc:spChg chg="add mod">
          <ac:chgData name="Marieke Drabbe" userId="5622c14e-c4d0-438c-800f-36f96fa97e55" providerId="ADAL" clId="{A159FD4B-0336-4092-A678-4247297C269D}" dt="2021-11-09T15:12:11.877" v="57" actId="1076"/>
          <ac:spMkLst>
            <pc:docMk/>
            <pc:sldMk cId="1823581371" sldId="256"/>
            <ac:spMk id="6" creationId="{DEB3F29E-94C5-432A-9036-FB602BDBA9B3}"/>
          </ac:spMkLst>
        </pc:spChg>
        <pc:spChg chg="add mod">
          <ac:chgData name="Marieke Drabbe" userId="5622c14e-c4d0-438c-800f-36f96fa97e55" providerId="ADAL" clId="{A159FD4B-0336-4092-A678-4247297C269D}" dt="2021-11-09T15:10:53.837" v="24" actId="14100"/>
          <ac:spMkLst>
            <pc:docMk/>
            <pc:sldMk cId="1823581371" sldId="256"/>
            <ac:spMk id="13" creationId="{0360DF73-E1A2-4A31-A987-3E272A74183E}"/>
          </ac:spMkLst>
        </pc:spChg>
        <pc:spChg chg="add mod">
          <ac:chgData name="Marieke Drabbe" userId="5622c14e-c4d0-438c-800f-36f96fa97e55" providerId="ADAL" clId="{A159FD4B-0336-4092-A678-4247297C269D}" dt="2021-11-09T15:11:59.777" v="56" actId="1076"/>
          <ac:spMkLst>
            <pc:docMk/>
            <pc:sldMk cId="1823581371" sldId="256"/>
            <ac:spMk id="14" creationId="{97062B89-D718-4D1E-BF95-821E49DB9415}"/>
          </ac:spMkLst>
        </pc:spChg>
        <pc:picChg chg="add mod">
          <ac:chgData name="Marieke Drabbe" userId="5622c14e-c4d0-438c-800f-36f96fa97e55" providerId="ADAL" clId="{A159FD4B-0336-4092-A678-4247297C269D}" dt="2021-11-09T15:10:22.906" v="15" actId="14100"/>
          <ac:picMkLst>
            <pc:docMk/>
            <pc:sldMk cId="1823581371" sldId="256"/>
            <ac:picMk id="7" creationId="{664C0D06-1E7F-4F9E-AC66-96F7E7CFDC16}"/>
          </ac:picMkLst>
        </pc:picChg>
        <pc:picChg chg="add mod">
          <ac:chgData name="Marieke Drabbe" userId="5622c14e-c4d0-438c-800f-36f96fa97e55" providerId="ADAL" clId="{A159FD4B-0336-4092-A678-4247297C269D}" dt="2021-11-09T15:10:20.137" v="13" actId="14100"/>
          <ac:picMkLst>
            <pc:docMk/>
            <pc:sldMk cId="1823581371" sldId="256"/>
            <ac:picMk id="8" creationId="{4579B766-5EC8-4347-8FBF-A9DC21D77A68}"/>
          </ac:picMkLst>
        </pc:picChg>
        <pc:picChg chg="add mod">
          <ac:chgData name="Marieke Drabbe" userId="5622c14e-c4d0-438c-800f-36f96fa97e55" providerId="ADAL" clId="{A159FD4B-0336-4092-A678-4247297C269D}" dt="2021-11-09T15:10:26.338" v="17" actId="14100"/>
          <ac:picMkLst>
            <pc:docMk/>
            <pc:sldMk cId="1823581371" sldId="256"/>
            <ac:picMk id="9" creationId="{F02E6570-E4D3-4F36-9848-4A0A81D99179}"/>
          </ac:picMkLst>
        </pc:picChg>
        <pc:picChg chg="add mod">
          <ac:chgData name="Marieke Drabbe" userId="5622c14e-c4d0-438c-800f-36f96fa97e55" providerId="ADAL" clId="{A159FD4B-0336-4092-A678-4247297C269D}" dt="2021-11-09T15:11:36.889" v="50" actId="14100"/>
          <ac:picMkLst>
            <pc:docMk/>
            <pc:sldMk cId="1823581371" sldId="256"/>
            <ac:picMk id="10" creationId="{771060C8-A35B-4663-9AD1-5F92CE92F1FA}"/>
          </ac:picMkLst>
        </pc:picChg>
        <pc:picChg chg="add mod">
          <ac:chgData name="Marieke Drabbe" userId="5622c14e-c4d0-438c-800f-36f96fa97e55" providerId="ADAL" clId="{A159FD4B-0336-4092-A678-4247297C269D}" dt="2021-11-09T15:11:46.031" v="53" actId="1076"/>
          <ac:picMkLst>
            <pc:docMk/>
            <pc:sldMk cId="1823581371" sldId="256"/>
            <ac:picMk id="11" creationId="{FAFDE859-4CEE-43C2-89DC-D60B750C723D}"/>
          </ac:picMkLst>
        </pc:picChg>
        <pc:picChg chg="add mod">
          <ac:chgData name="Marieke Drabbe" userId="5622c14e-c4d0-438c-800f-36f96fa97e55" providerId="ADAL" clId="{A159FD4B-0336-4092-A678-4247297C269D}" dt="2021-11-09T15:11:35.002" v="49" actId="14100"/>
          <ac:picMkLst>
            <pc:docMk/>
            <pc:sldMk cId="1823581371" sldId="256"/>
            <ac:picMk id="12" creationId="{52805CD2-0421-4B91-AD3A-45A1210E1A57}"/>
          </ac:picMkLst>
        </pc:picChg>
      </pc:sldChg>
    </pc:docChg>
  </pc:docChgLst>
  <pc:docChgLst>
    <pc:chgData name="Thomas Noordeloos" userId="df9f46e9-7760-4f6a-814f-9e8180d7b46a" providerId="ADAL" clId="{F0F90224-D39B-44CD-8E2D-7343F48EAFFD}"/>
    <pc:docChg chg="modSld">
      <pc:chgData name="Thomas Noordeloos" userId="df9f46e9-7760-4f6a-814f-9e8180d7b46a" providerId="ADAL" clId="{F0F90224-D39B-44CD-8E2D-7343F48EAFFD}" dt="2021-11-18T13:45:29.238" v="17" actId="1076"/>
      <pc:docMkLst>
        <pc:docMk/>
      </pc:docMkLst>
      <pc:sldChg chg="addSp modSp mod">
        <pc:chgData name="Thomas Noordeloos" userId="df9f46e9-7760-4f6a-814f-9e8180d7b46a" providerId="ADAL" clId="{F0F90224-D39B-44CD-8E2D-7343F48EAFFD}" dt="2021-11-18T13:45:29.238" v="17" actId="1076"/>
        <pc:sldMkLst>
          <pc:docMk/>
          <pc:sldMk cId="1823581371" sldId="256"/>
        </pc:sldMkLst>
        <pc:spChg chg="mod">
          <ac:chgData name="Thomas Noordeloos" userId="df9f46e9-7760-4f6a-814f-9e8180d7b46a" providerId="ADAL" clId="{F0F90224-D39B-44CD-8E2D-7343F48EAFFD}" dt="2021-11-18T13:43:46.745" v="5" actId="20577"/>
          <ac:spMkLst>
            <pc:docMk/>
            <pc:sldMk cId="1823581371" sldId="256"/>
            <ac:spMk id="4" creationId="{C779B209-F166-4B90-88E4-729EBC6DF2D0}"/>
          </ac:spMkLst>
        </pc:spChg>
        <pc:picChg chg="add mod">
          <ac:chgData name="Thomas Noordeloos" userId="df9f46e9-7760-4f6a-814f-9e8180d7b46a" providerId="ADAL" clId="{F0F90224-D39B-44CD-8E2D-7343F48EAFFD}" dt="2021-11-18T13:45:29.238" v="17" actId="1076"/>
          <ac:picMkLst>
            <pc:docMk/>
            <pc:sldMk cId="1823581371" sldId="256"/>
            <ac:picMk id="1026" creationId="{D1ECEBCD-20C3-447D-8BDB-E30C24E847A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hyperlink" Target="https://nl.wikihow.com/Een-storyboard-maken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storyboardthat.com/nl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www.milieucentraal.nl/bewust-winkelen/keurmerken/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eurmerk - L1">
            <a:extLst>
              <a:ext uri="{FF2B5EF4-FFF2-40B4-BE49-F238E27FC236}">
                <a16:creationId xmlns:a16="http://schemas.microsoft.com/office/drawing/2014/main" id="{D1ECEBCD-20C3-447D-8BDB-E30C24E847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6" r="15649"/>
          <a:stretch/>
        </p:blipFill>
        <p:spPr bwMode="auto">
          <a:xfrm>
            <a:off x="6926592" y="4459893"/>
            <a:ext cx="2063395" cy="1770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0D01361-4BBE-4048-BDBB-11A5763B9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20" y="752341"/>
            <a:ext cx="481147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uitleggen wat kwaliteitsnormen zijn.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uitleggen wat keurmerken zijn.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kunt benoemen welke kwaliteitsnormen en keurmerken er zijn voor verschillende ondernemingen.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73A6E65-31FC-47E9-BC4E-E39FE163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219" y="1850190"/>
            <a:ext cx="4803371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1. Een leerzaam filmpje voor mensen in je eigen doelgroep over de meest voorkomende kwaliteitsnormen en keurmerken. In het filmpje komt minimaal aan bod: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Welke 5 meest voorkomende kwaliteitsnormen  en  5 keurmerken zijn er?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Waarom zijn deze van belang?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Welke keurmerken en kwaliteitsnormen komen voor jullie  bedrijf aan bod?</a:t>
            </a:r>
          </a:p>
          <a:p>
            <a:endParaRPr lang="nl-NL" sz="1200" dirty="0">
              <a:ea typeface="Calibri" pitchFamily="34" charset="0"/>
              <a:cs typeface="Arial" charset="0"/>
            </a:endParaRPr>
          </a:p>
          <a:p>
            <a:r>
              <a:rPr lang="nl-NL" sz="1200" dirty="0">
                <a:ea typeface="Calibri" pitchFamily="34" charset="0"/>
                <a:cs typeface="Arial" charset="0"/>
              </a:rPr>
              <a:t>2. Het script + storyboard van het filmpje als document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79B209-F166-4B90-88E4-729EBC6D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502" y="804665"/>
            <a:ext cx="4811469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	</a:t>
            </a: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</a:t>
            </a:r>
            <a:r>
              <a:rPr lang="nl-NL" sz="1200" b="1" dirty="0">
                <a:cs typeface="Arial" panose="020B0604020202020204" pitchFamily="34" charset="0"/>
              </a:rPr>
              <a:t>20 december 2021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Feedback </a:t>
            </a:r>
            <a:r>
              <a:rPr lang="nl-NL" sz="1200" dirty="0" err="1">
                <a:cs typeface="Arial" panose="020B0604020202020204" pitchFamily="34" charset="0"/>
              </a:rPr>
              <a:t>friends</a:t>
            </a:r>
            <a:r>
              <a:rPr lang="nl-NL" sz="1200" dirty="0">
                <a:cs typeface="Arial" panose="020B0604020202020204" pitchFamily="34" charset="0"/>
              </a:rPr>
              <a:t> bijeenkomst: </a:t>
            </a:r>
            <a:r>
              <a:rPr lang="nl-NL" sz="1200" b="1" dirty="0">
                <a:cs typeface="Arial" panose="020B0604020202020204" pitchFamily="34" charset="0"/>
              </a:rPr>
              <a:t>22 december 2021</a:t>
            </a:r>
            <a:endParaRPr lang="nl-NL" sz="1200" dirty="0">
              <a:cs typeface="Arial" panose="020B060402020202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45D6F9A-6722-488F-91E5-B32B0607B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061" y="2682063"/>
            <a:ext cx="483091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Projecturen</a:t>
            </a:r>
          </a:p>
        </p:txBody>
      </p:sp>
      <p:sp>
        <p:nvSpPr>
          <p:cNvPr id="6" name="Rechthoek 1">
            <a:extLst>
              <a:ext uri="{FF2B5EF4-FFF2-40B4-BE49-F238E27FC236}">
                <a16:creationId xmlns:a16="http://schemas.microsoft.com/office/drawing/2014/main" id="{DEB3F29E-94C5-432A-9036-FB602BDB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163" y="141241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 DWI 3 Kwaliteitsnormen en keurmerken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64C0D06-1E7F-4F9E-AC66-96F7E7CFDC1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568170" y="769268"/>
            <a:ext cx="379749" cy="52322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579B766-5EC8-4347-8FBF-A9DC21D77A6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0720" y="2051997"/>
            <a:ext cx="371672" cy="453566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02E6570-E4D3-4F36-9848-4A0A81D9917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3414" y="3804856"/>
            <a:ext cx="379749" cy="593691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71060C8-A35B-4663-9AD1-5F92CE92F1F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83634" y="919973"/>
            <a:ext cx="500104" cy="34098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AFDE859-4CEE-43C2-89DC-D60B750C723D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40780" y="3390019"/>
            <a:ext cx="385812" cy="37494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2805CD2-0421-4B91-AD3A-45A1210E1A5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483634" y="2551886"/>
            <a:ext cx="385812" cy="373059"/>
          </a:xfrm>
          <a:prstGeom prst="rect">
            <a:avLst/>
          </a:prstGeom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0360DF73-E1A2-4A31-A987-3E272A741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220" y="4156817"/>
            <a:ext cx="4803372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Leerpad</a:t>
            </a:r>
            <a:endParaRPr lang="nl-NL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Doe onderzoek naar kwaliteitsnormen en keurmerken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Schrijf in jullie eigen woorden welke theorie jullie aan bod willen laten komen.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een ‘storyboard’ voor jullie filmpje, wat willen jullie laten zien?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Zorg voor de juiste omgeving en materialen.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Film de verschillende scenes die jullie bedacht hebben.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Verwerk de verschillende filmfragmenten tot een representatief en informatief filmpje.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Deel het filmpje en het tekstdocument in teams.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7062B89-D718-4D1E-BF95-821E49DB9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062" y="3359133"/>
            <a:ext cx="4830909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0"/>
              </a:rPr>
              <a:t>https://www.milieucentraal.nl/bewust-winkelen/keurmerken/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1"/>
              </a:rPr>
              <a:t>https://www.storyboardthat.com/nl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12"/>
              </a:rPr>
              <a:t>https://nl.wikihow.com/Een-storyboard-maken</a:t>
            </a:r>
            <a:r>
              <a:rPr lang="nl-NL" sz="1200" dirty="0">
                <a:ea typeface="Calibri" pitchFamily="34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60113F-FEF3-4967-ADB0-0B0BF93CBD8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97EF2FF-33A4-4AFE-AF62-454BF368E8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687091-D44F-406A-9277-8692D2290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268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3</cp:revision>
  <dcterms:created xsi:type="dcterms:W3CDTF">2021-08-08T18:39:46Z</dcterms:created>
  <dcterms:modified xsi:type="dcterms:W3CDTF">2021-11-18T13:45:48Z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