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4" r:id="rId9"/>
    <p:sldId id="267" r:id="rId10"/>
    <p:sldId id="268" r:id="rId11"/>
    <p:sldId id="26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4"/>
            <p14:sldId id="267"/>
            <p14:sldId id="268"/>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B2B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1C5C5-129D-4086-BBD8-95D996011773}" v="64" dt="2023-06-27T11:05:44.40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4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Dobbelsteen" userId="81f3f0aa-5bda-4037-88fc-3b3b457a550e" providerId="ADAL" clId="{C03F9BE5-44E9-49B6-BAB2-201D4EEF2943}"/>
    <pc:docChg chg="modSld">
      <pc:chgData name="Susanne Dobbelsteen" userId="81f3f0aa-5bda-4037-88fc-3b3b457a550e" providerId="ADAL" clId="{C03F9BE5-44E9-49B6-BAB2-201D4EEF2943}" dt="2022-05-10T11:24:34.786" v="0" actId="120"/>
      <pc:docMkLst>
        <pc:docMk/>
      </pc:docMkLst>
      <pc:sldChg chg="modSp mod">
        <pc:chgData name="Susanne Dobbelsteen" userId="81f3f0aa-5bda-4037-88fc-3b3b457a550e" providerId="ADAL" clId="{C03F9BE5-44E9-49B6-BAB2-201D4EEF2943}" dt="2022-05-10T11:24:34.786" v="0" actId="120"/>
        <pc:sldMkLst>
          <pc:docMk/>
          <pc:sldMk cId="83892022" sldId="260"/>
        </pc:sldMkLst>
        <pc:spChg chg="mod">
          <ac:chgData name="Susanne Dobbelsteen" userId="81f3f0aa-5bda-4037-88fc-3b3b457a550e" providerId="ADAL" clId="{C03F9BE5-44E9-49B6-BAB2-201D4EEF2943}" dt="2022-05-10T11:24:34.786" v="0" actId="120"/>
          <ac:spMkLst>
            <pc:docMk/>
            <pc:sldMk cId="83892022" sldId="260"/>
            <ac:spMk id="3" creationId="{00000000-0000-0000-0000-000000000000}"/>
          </ac:spMkLst>
        </pc:spChg>
      </pc:sldChg>
    </pc:docChg>
  </pc:docChgLst>
  <pc:docChgLst>
    <pc:chgData name="Anjo Schepers" userId="S::a.schepers@yuverta.nl::46dba55c-18de-44d3-8442-61bd33a660e4" providerId="AD" clId="Web-{FB51C5C5-129D-4086-BBD8-95D996011773}"/>
    <pc:docChg chg="modSld">
      <pc:chgData name="Anjo Schepers" userId="S::a.schepers@yuverta.nl::46dba55c-18de-44d3-8442-61bd33a660e4" providerId="AD" clId="Web-{FB51C5C5-129D-4086-BBD8-95D996011773}" dt="2023-06-27T11:05:44.408" v="49" actId="20577"/>
      <pc:docMkLst>
        <pc:docMk/>
      </pc:docMkLst>
      <pc:sldChg chg="modSp">
        <pc:chgData name="Anjo Schepers" userId="S::a.schepers@yuverta.nl::46dba55c-18de-44d3-8442-61bd33a660e4" providerId="AD" clId="Web-{FB51C5C5-129D-4086-BBD8-95D996011773}" dt="2023-06-27T11:04:45.907" v="7" actId="20577"/>
        <pc:sldMkLst>
          <pc:docMk/>
          <pc:sldMk cId="3491648649" sldId="257"/>
        </pc:sldMkLst>
        <pc:spChg chg="mod">
          <ac:chgData name="Anjo Schepers" userId="S::a.schepers@yuverta.nl::46dba55c-18de-44d3-8442-61bd33a660e4" providerId="AD" clId="Web-{FB51C5C5-129D-4086-BBD8-95D996011773}" dt="2023-06-27T11:04:45.907" v="7" actId="20577"/>
          <ac:spMkLst>
            <pc:docMk/>
            <pc:sldMk cId="3491648649" sldId="257"/>
            <ac:spMk id="17" creationId="{00000000-0000-0000-0000-000000000000}"/>
          </ac:spMkLst>
        </pc:spChg>
      </pc:sldChg>
      <pc:sldChg chg="modSp">
        <pc:chgData name="Anjo Schepers" userId="S::a.schepers@yuverta.nl::46dba55c-18de-44d3-8442-61bd33a660e4" providerId="AD" clId="Web-{FB51C5C5-129D-4086-BBD8-95D996011773}" dt="2023-06-27T11:05:02.735" v="23" actId="20577"/>
        <pc:sldMkLst>
          <pc:docMk/>
          <pc:sldMk cId="2898902124" sldId="259"/>
        </pc:sldMkLst>
        <pc:spChg chg="mod">
          <ac:chgData name="Anjo Schepers" userId="S::a.schepers@yuverta.nl::46dba55c-18de-44d3-8442-61bd33a660e4" providerId="AD" clId="Web-{FB51C5C5-129D-4086-BBD8-95D996011773}" dt="2023-06-27T11:05:02.735" v="23" actId="20577"/>
          <ac:spMkLst>
            <pc:docMk/>
            <pc:sldMk cId="2898902124" sldId="259"/>
            <ac:spMk id="12" creationId="{00000000-0000-0000-0000-000000000000}"/>
          </ac:spMkLst>
        </pc:spChg>
      </pc:sldChg>
      <pc:sldChg chg="modSp">
        <pc:chgData name="Anjo Schepers" userId="S::a.schepers@yuverta.nl::46dba55c-18de-44d3-8442-61bd33a660e4" providerId="AD" clId="Web-{FB51C5C5-129D-4086-BBD8-95D996011773}" dt="2023-06-27T11:05:12.064" v="31" actId="20577"/>
        <pc:sldMkLst>
          <pc:docMk/>
          <pc:sldMk cId="83892022" sldId="260"/>
        </pc:sldMkLst>
        <pc:spChg chg="mod">
          <ac:chgData name="Anjo Schepers" userId="S::a.schepers@yuverta.nl::46dba55c-18de-44d3-8442-61bd33a660e4" providerId="AD" clId="Web-{FB51C5C5-129D-4086-BBD8-95D996011773}" dt="2023-06-27T11:05:12.064" v="31" actId="20577"/>
          <ac:spMkLst>
            <pc:docMk/>
            <pc:sldMk cId="83892022" sldId="260"/>
            <ac:spMk id="13" creationId="{00000000-0000-0000-0000-000000000000}"/>
          </ac:spMkLst>
        </pc:spChg>
      </pc:sldChg>
      <pc:sldChg chg="modSp">
        <pc:chgData name="Anjo Schepers" userId="S::a.schepers@yuverta.nl::46dba55c-18de-44d3-8442-61bd33a660e4" providerId="AD" clId="Web-{FB51C5C5-129D-4086-BBD8-95D996011773}" dt="2023-06-27T11:05:44.408" v="49" actId="20577"/>
        <pc:sldMkLst>
          <pc:docMk/>
          <pc:sldMk cId="1752962136" sldId="263"/>
        </pc:sldMkLst>
        <pc:spChg chg="mod">
          <ac:chgData name="Anjo Schepers" userId="S::a.schepers@yuverta.nl::46dba55c-18de-44d3-8442-61bd33a660e4" providerId="AD" clId="Web-{FB51C5C5-129D-4086-BBD8-95D996011773}" dt="2023-06-27T11:05:44.408" v="49" actId="20577"/>
          <ac:spMkLst>
            <pc:docMk/>
            <pc:sldMk cId="1752962136" sldId="263"/>
            <ac:spMk id="13" creationId="{00000000-0000-0000-0000-000000000000}"/>
          </ac:spMkLst>
        </pc:spChg>
      </pc:sldChg>
      <pc:sldChg chg="modSp">
        <pc:chgData name="Anjo Schepers" userId="S::a.schepers@yuverta.nl::46dba55c-18de-44d3-8442-61bd33a660e4" providerId="AD" clId="Web-{FB51C5C5-129D-4086-BBD8-95D996011773}" dt="2023-06-27T11:05:18.376" v="37" actId="20577"/>
        <pc:sldMkLst>
          <pc:docMk/>
          <pc:sldMk cId="2446642812" sldId="264"/>
        </pc:sldMkLst>
        <pc:spChg chg="mod">
          <ac:chgData name="Anjo Schepers" userId="S::a.schepers@yuverta.nl::46dba55c-18de-44d3-8442-61bd33a660e4" providerId="AD" clId="Web-{FB51C5C5-129D-4086-BBD8-95D996011773}" dt="2023-06-27T11:05:18.376" v="37" actId="20577"/>
          <ac:spMkLst>
            <pc:docMk/>
            <pc:sldMk cId="2446642812" sldId="264"/>
            <ac:spMk id="11" creationId="{00000000-0000-0000-0000-000000000000}"/>
          </ac:spMkLst>
        </pc:spChg>
      </pc:sldChg>
      <pc:sldChg chg="modSp">
        <pc:chgData name="Anjo Schepers" userId="S::a.schepers@yuverta.nl::46dba55c-18de-44d3-8442-61bd33a660e4" providerId="AD" clId="Web-{FB51C5C5-129D-4086-BBD8-95D996011773}" dt="2023-06-27T11:04:54.907" v="17" actId="20577"/>
        <pc:sldMkLst>
          <pc:docMk/>
          <pc:sldMk cId="2052387474" sldId="265"/>
        </pc:sldMkLst>
        <pc:spChg chg="mod">
          <ac:chgData name="Anjo Schepers" userId="S::a.schepers@yuverta.nl::46dba55c-18de-44d3-8442-61bd33a660e4" providerId="AD" clId="Web-{FB51C5C5-129D-4086-BBD8-95D996011773}" dt="2023-06-27T11:04:54.907" v="17" actId="20577"/>
          <ac:spMkLst>
            <pc:docMk/>
            <pc:sldMk cId="2052387474" sldId="265"/>
            <ac:spMk id="12" creationId="{00000000-0000-0000-0000-000000000000}"/>
          </ac:spMkLst>
        </pc:spChg>
      </pc:sldChg>
      <pc:sldChg chg="modSp">
        <pc:chgData name="Anjo Schepers" userId="S::a.schepers@yuverta.nl::46dba55c-18de-44d3-8442-61bd33a660e4" providerId="AD" clId="Web-{FB51C5C5-129D-4086-BBD8-95D996011773}" dt="2023-06-27T11:05:27.408" v="41" actId="20577"/>
        <pc:sldMkLst>
          <pc:docMk/>
          <pc:sldMk cId="3478085283" sldId="267"/>
        </pc:sldMkLst>
        <pc:spChg chg="mod">
          <ac:chgData name="Anjo Schepers" userId="S::a.schepers@yuverta.nl::46dba55c-18de-44d3-8442-61bd33a660e4" providerId="AD" clId="Web-{FB51C5C5-129D-4086-BBD8-95D996011773}" dt="2023-06-27T11:05:27.408" v="41" actId="20577"/>
          <ac:spMkLst>
            <pc:docMk/>
            <pc:sldMk cId="3478085283" sldId="267"/>
            <ac:spMk id="13" creationId="{00000000-0000-0000-0000-000000000000}"/>
          </ac:spMkLst>
        </pc:spChg>
      </pc:sldChg>
      <pc:sldChg chg="modSp">
        <pc:chgData name="Anjo Schepers" userId="S::a.schepers@yuverta.nl::46dba55c-18de-44d3-8442-61bd33a660e4" providerId="AD" clId="Web-{FB51C5C5-129D-4086-BBD8-95D996011773}" dt="2023-06-27T11:05:35.205" v="45" actId="20577"/>
        <pc:sldMkLst>
          <pc:docMk/>
          <pc:sldMk cId="2429038155" sldId="268"/>
        </pc:sldMkLst>
        <pc:spChg chg="mod">
          <ac:chgData name="Anjo Schepers" userId="S::a.schepers@yuverta.nl::46dba55c-18de-44d3-8442-61bd33a660e4" providerId="AD" clId="Web-{FB51C5C5-129D-4086-BBD8-95D996011773}" dt="2023-06-27T11:05:35.205" v="45" actId="20577"/>
          <ac:spMkLst>
            <pc:docMk/>
            <pc:sldMk cId="2429038155" sldId="268"/>
            <ac:spMk id="11" creationId="{00000000-0000-0000-0000-000000000000}"/>
          </ac:spMkLst>
        </pc:spChg>
      </pc:sldChg>
    </pc:docChg>
  </pc:docChgLst>
  <pc:docChgLst>
    <pc:chgData name="Pascalle Cup" userId="abbe84a0-611b-406e-b251-e8b4b71c069a" providerId="ADAL" clId="{9CC8CCE0-9E9A-4D8F-9B63-5F99CD45BF22}"/>
    <pc:docChg chg="modSld">
      <pc:chgData name="Pascalle Cup" userId="abbe84a0-611b-406e-b251-e8b4b71c069a" providerId="ADAL" clId="{9CC8CCE0-9E9A-4D8F-9B63-5F99CD45BF22}" dt="2022-05-11T14:04:03.314" v="3" actId="6549"/>
      <pc:docMkLst>
        <pc:docMk/>
      </pc:docMkLst>
      <pc:sldChg chg="modSp mod">
        <pc:chgData name="Pascalle Cup" userId="abbe84a0-611b-406e-b251-e8b4b71c069a" providerId="ADAL" clId="{9CC8CCE0-9E9A-4D8F-9B63-5F99CD45BF22}" dt="2022-05-11T14:04:03.314" v="3" actId="6549"/>
        <pc:sldMkLst>
          <pc:docMk/>
          <pc:sldMk cId="3491648649" sldId="257"/>
        </pc:sldMkLst>
        <pc:spChg chg="mod">
          <ac:chgData name="Pascalle Cup" userId="abbe84a0-611b-406e-b251-e8b4b71c069a" providerId="ADAL" clId="{9CC8CCE0-9E9A-4D8F-9B63-5F99CD45BF22}" dt="2022-05-11T14:04:03.314" v="3" actId="6549"/>
          <ac:spMkLst>
            <pc:docMk/>
            <pc:sldMk cId="3491648649" sldId="257"/>
            <ac:spMk id="10245" creationId="{00000000-0000-0000-0000-000000000000}"/>
          </ac:spMkLst>
        </pc:spChg>
      </pc:sldChg>
    </pc:docChg>
  </pc:docChgLst>
  <pc:docChgLst>
    <pc:chgData name="Thomas Noordeloos" userId="df9f46e9-7760-4f6a-814f-9e8180d7b46a" providerId="ADAL" clId="{37B57BB5-363A-4100-B52E-E3AAE3DB775D}"/>
    <pc:docChg chg="modSld">
      <pc:chgData name="Thomas Noordeloos" userId="df9f46e9-7760-4f6a-814f-9e8180d7b46a" providerId="ADAL" clId="{37B57BB5-363A-4100-B52E-E3AAE3DB775D}" dt="2022-04-19T11:32:57.027" v="1" actId="20577"/>
      <pc:docMkLst>
        <pc:docMk/>
      </pc:docMkLst>
      <pc:sldChg chg="modSp mod">
        <pc:chgData name="Thomas Noordeloos" userId="df9f46e9-7760-4f6a-814f-9e8180d7b46a" providerId="ADAL" clId="{37B57BB5-363A-4100-B52E-E3AAE3DB775D}" dt="2022-04-19T11:32:57.027" v="1" actId="20577"/>
        <pc:sldMkLst>
          <pc:docMk/>
          <pc:sldMk cId="2052387474" sldId="265"/>
        </pc:sldMkLst>
        <pc:graphicFrameChg chg="modGraphic">
          <ac:chgData name="Thomas Noordeloos" userId="df9f46e9-7760-4f6a-814f-9e8180d7b46a" providerId="ADAL" clId="{37B57BB5-363A-4100-B52E-E3AAE3DB775D}" dt="2022-04-19T11:32:57.027" v="1" actId="20577"/>
          <ac:graphicFrameMkLst>
            <pc:docMk/>
            <pc:sldMk cId="2052387474" sldId="265"/>
            <ac:graphicFrameMk id="6" creationId="{00000000-0000-0000-0000-000000000000}"/>
          </ac:graphicFrameMkLst>
        </pc:graphicFrameChg>
      </pc:sldChg>
    </pc:docChg>
  </pc:docChgLst>
  <pc:docChgLst>
    <pc:chgData name="Marieke Drabbe" userId="b9b1a049-6b87-453c-9d4e-1b3ea0ffd634" providerId="ADAL" clId="{4A87BEDB-8C33-4A51-A083-0CA753BDC990}"/>
    <pc:docChg chg="custSel addSld modSld">
      <pc:chgData name="Marieke Drabbe" userId="b9b1a049-6b87-453c-9d4e-1b3ea0ffd634" providerId="ADAL" clId="{4A87BEDB-8C33-4A51-A083-0CA753BDC990}" dt="2020-06-15T07:10:33.947" v="69" actId="1076"/>
      <pc:docMkLst>
        <pc:docMk/>
      </pc:docMkLst>
      <pc:sldChg chg="modSp mod">
        <pc:chgData name="Marieke Drabbe" userId="b9b1a049-6b87-453c-9d4e-1b3ea0ffd634" providerId="ADAL" clId="{4A87BEDB-8C33-4A51-A083-0CA753BDC990}" dt="2020-06-12T14:30:59.181" v="9" actId="1076"/>
        <pc:sldMkLst>
          <pc:docMk/>
          <pc:sldMk cId="83892022" sldId="260"/>
        </pc:sldMkLst>
        <pc:spChg chg="mod">
          <ac:chgData name="Marieke Drabbe" userId="b9b1a049-6b87-453c-9d4e-1b3ea0ffd634" providerId="ADAL" clId="{4A87BEDB-8C33-4A51-A083-0CA753BDC990}" dt="2020-06-12T14:30:59.181" v="9" actId="1076"/>
          <ac:spMkLst>
            <pc:docMk/>
            <pc:sldMk cId="83892022" sldId="260"/>
            <ac:spMk id="3" creationId="{00000000-0000-0000-0000-000000000000}"/>
          </ac:spMkLst>
        </pc:spChg>
      </pc:sldChg>
      <pc:sldChg chg="modSp add mod">
        <pc:chgData name="Marieke Drabbe" userId="b9b1a049-6b87-453c-9d4e-1b3ea0ffd634" providerId="ADAL" clId="{4A87BEDB-8C33-4A51-A083-0CA753BDC990}" dt="2020-06-15T07:10:33.947" v="69" actId="1076"/>
        <pc:sldMkLst>
          <pc:docMk/>
          <pc:sldMk cId="2429038155" sldId="268"/>
        </pc:sldMkLst>
        <pc:spChg chg="mod">
          <ac:chgData name="Marieke Drabbe" userId="b9b1a049-6b87-453c-9d4e-1b3ea0ffd634" providerId="ADAL" clId="{4A87BEDB-8C33-4A51-A083-0CA753BDC990}" dt="2020-06-15T07:10:33.947" v="69" actId="1076"/>
          <ac:spMkLst>
            <pc:docMk/>
            <pc:sldMk cId="2429038155" sldId="268"/>
            <ac:spMk id="2" creationId="{00000000-0000-0000-0000-000000000000}"/>
          </ac:spMkLst>
        </pc:spChg>
        <pc:spChg chg="mod">
          <ac:chgData name="Marieke Drabbe" userId="b9b1a049-6b87-453c-9d4e-1b3ea0ffd634" providerId="ADAL" clId="{4A87BEDB-8C33-4A51-A083-0CA753BDC990}" dt="2020-06-15T07:10:22.802" v="43" actId="20577"/>
          <ac:spMkLst>
            <pc:docMk/>
            <pc:sldMk cId="2429038155" sldId="268"/>
            <ac:spMk id="3" creationId="{0EF5C59D-F48A-4C4A-A9A5-9A6BCF602839}"/>
          </ac:spMkLst>
        </pc:spChg>
      </pc:sldChg>
    </pc:docChg>
  </pc:docChgLst>
  <pc:docChgLst>
    <pc:chgData name="Marieke Drabbe" userId="b9b1a049-6b87-453c-9d4e-1b3ea0ffd634" providerId="ADAL" clId="{2669FCA5-46D6-499E-8D84-C41B367B6296}"/>
    <pc:docChg chg="undo custSel modSld">
      <pc:chgData name="Marieke Drabbe" userId="b9b1a049-6b87-453c-9d4e-1b3ea0ffd634" providerId="ADAL" clId="{2669FCA5-46D6-499E-8D84-C41B367B6296}" dt="2020-07-10T12:31:29.935" v="205" actId="20577"/>
      <pc:docMkLst>
        <pc:docMk/>
      </pc:docMkLst>
      <pc:sldChg chg="modSp mod">
        <pc:chgData name="Marieke Drabbe" userId="b9b1a049-6b87-453c-9d4e-1b3ea0ffd634" providerId="ADAL" clId="{2669FCA5-46D6-499E-8D84-C41B367B6296}" dt="2020-07-10T11:30:40.715" v="56" actId="255"/>
        <pc:sldMkLst>
          <pc:docMk/>
          <pc:sldMk cId="83892022" sldId="260"/>
        </pc:sldMkLst>
        <pc:spChg chg="mod">
          <ac:chgData name="Marieke Drabbe" userId="b9b1a049-6b87-453c-9d4e-1b3ea0ffd634" providerId="ADAL" clId="{2669FCA5-46D6-499E-8D84-C41B367B6296}" dt="2020-07-10T11:30:06.754" v="51" actId="1076"/>
          <ac:spMkLst>
            <pc:docMk/>
            <pc:sldMk cId="83892022" sldId="260"/>
            <ac:spMk id="3" creationId="{00000000-0000-0000-0000-000000000000}"/>
          </ac:spMkLst>
        </pc:spChg>
        <pc:spChg chg="mod">
          <ac:chgData name="Marieke Drabbe" userId="b9b1a049-6b87-453c-9d4e-1b3ea0ffd634" providerId="ADAL" clId="{2669FCA5-46D6-499E-8D84-C41B367B6296}" dt="2020-07-10T11:30:28.772" v="55" actId="255"/>
          <ac:spMkLst>
            <pc:docMk/>
            <pc:sldMk cId="83892022" sldId="260"/>
            <ac:spMk id="10" creationId="{00000000-0000-0000-0000-000000000000}"/>
          </ac:spMkLst>
        </pc:spChg>
        <pc:spChg chg="mod">
          <ac:chgData name="Marieke Drabbe" userId="b9b1a049-6b87-453c-9d4e-1b3ea0ffd634" providerId="ADAL" clId="{2669FCA5-46D6-499E-8D84-C41B367B6296}" dt="2020-07-10T11:30:40.715" v="56" actId="255"/>
          <ac:spMkLst>
            <pc:docMk/>
            <pc:sldMk cId="83892022" sldId="260"/>
            <ac:spMk id="12" creationId="{00000000-0000-0000-0000-000000000000}"/>
          </ac:spMkLst>
        </pc:spChg>
      </pc:sldChg>
      <pc:sldChg chg="modSp mod">
        <pc:chgData name="Marieke Drabbe" userId="b9b1a049-6b87-453c-9d4e-1b3ea0ffd634" providerId="ADAL" clId="{2669FCA5-46D6-499E-8D84-C41B367B6296}" dt="2020-07-10T12:31:07.391" v="128" actId="20577"/>
        <pc:sldMkLst>
          <pc:docMk/>
          <pc:sldMk cId="2446642812" sldId="264"/>
        </pc:sldMkLst>
        <pc:spChg chg="mod">
          <ac:chgData name="Marieke Drabbe" userId="b9b1a049-6b87-453c-9d4e-1b3ea0ffd634" providerId="ADAL" clId="{2669FCA5-46D6-499E-8D84-C41B367B6296}" dt="2020-07-10T12:31:07.391" v="128" actId="20577"/>
          <ac:spMkLst>
            <pc:docMk/>
            <pc:sldMk cId="2446642812" sldId="264"/>
            <ac:spMk id="2" creationId="{00000000-0000-0000-0000-000000000000}"/>
          </ac:spMkLst>
        </pc:spChg>
      </pc:sldChg>
      <pc:sldChg chg="modSp mod">
        <pc:chgData name="Marieke Drabbe" userId="b9b1a049-6b87-453c-9d4e-1b3ea0ffd634" providerId="ADAL" clId="{2669FCA5-46D6-499E-8D84-C41B367B6296}" dt="2020-07-10T12:29:06.680" v="103" actId="20577"/>
        <pc:sldMkLst>
          <pc:docMk/>
          <pc:sldMk cId="2052387474" sldId="265"/>
        </pc:sldMkLst>
        <pc:spChg chg="mod">
          <ac:chgData name="Marieke Drabbe" userId="b9b1a049-6b87-453c-9d4e-1b3ea0ffd634" providerId="ADAL" clId="{2669FCA5-46D6-499E-8D84-C41B367B6296}" dt="2020-07-10T12:29:06.680" v="103" actId="20577"/>
          <ac:spMkLst>
            <pc:docMk/>
            <pc:sldMk cId="2052387474" sldId="265"/>
            <ac:spMk id="13" creationId="{00000000-0000-0000-0000-000000000000}"/>
          </ac:spMkLst>
        </pc:spChg>
        <pc:graphicFrameChg chg="modGraphic">
          <ac:chgData name="Marieke Drabbe" userId="b9b1a049-6b87-453c-9d4e-1b3ea0ffd634" providerId="ADAL" clId="{2669FCA5-46D6-499E-8D84-C41B367B6296}" dt="2020-07-10T12:28:59.434" v="79" actId="20577"/>
          <ac:graphicFrameMkLst>
            <pc:docMk/>
            <pc:sldMk cId="2052387474" sldId="265"/>
            <ac:graphicFrameMk id="6" creationId="{00000000-0000-0000-0000-000000000000}"/>
          </ac:graphicFrameMkLst>
        </pc:graphicFrameChg>
      </pc:sldChg>
      <pc:sldChg chg="modSp mod">
        <pc:chgData name="Marieke Drabbe" userId="b9b1a049-6b87-453c-9d4e-1b3ea0ffd634" providerId="ADAL" clId="{2669FCA5-46D6-499E-8D84-C41B367B6296}" dt="2020-07-10T12:31:16.831" v="157" actId="20577"/>
        <pc:sldMkLst>
          <pc:docMk/>
          <pc:sldMk cId="3478085283" sldId="267"/>
        </pc:sldMkLst>
        <pc:spChg chg="mod">
          <ac:chgData name="Marieke Drabbe" userId="b9b1a049-6b87-453c-9d4e-1b3ea0ffd634" providerId="ADAL" clId="{2669FCA5-46D6-499E-8D84-C41B367B6296}" dt="2020-07-10T12:31:16.831" v="157" actId="20577"/>
          <ac:spMkLst>
            <pc:docMk/>
            <pc:sldMk cId="3478085283" sldId="267"/>
            <ac:spMk id="2" creationId="{00000000-0000-0000-0000-000000000000}"/>
          </ac:spMkLst>
        </pc:spChg>
      </pc:sldChg>
      <pc:sldChg chg="modSp mod">
        <pc:chgData name="Marieke Drabbe" userId="b9b1a049-6b87-453c-9d4e-1b3ea0ffd634" providerId="ADAL" clId="{2669FCA5-46D6-499E-8D84-C41B367B6296}" dt="2020-07-10T12:31:29.935" v="205" actId="20577"/>
        <pc:sldMkLst>
          <pc:docMk/>
          <pc:sldMk cId="2429038155" sldId="268"/>
        </pc:sldMkLst>
        <pc:spChg chg="mod">
          <ac:chgData name="Marieke Drabbe" userId="b9b1a049-6b87-453c-9d4e-1b3ea0ffd634" providerId="ADAL" clId="{2669FCA5-46D6-499E-8D84-C41B367B6296}" dt="2020-07-10T12:31:23.756" v="182" actId="20577"/>
          <ac:spMkLst>
            <pc:docMk/>
            <pc:sldMk cId="2429038155" sldId="268"/>
            <ac:spMk id="2" creationId="{00000000-0000-0000-0000-000000000000}"/>
          </ac:spMkLst>
        </pc:spChg>
        <pc:spChg chg="mod">
          <ac:chgData name="Marieke Drabbe" userId="b9b1a049-6b87-453c-9d4e-1b3ea0ffd634" providerId="ADAL" clId="{2669FCA5-46D6-499E-8D84-C41B367B6296}" dt="2020-07-10T12:31:29.935" v="205" actId="20577"/>
          <ac:spMkLst>
            <pc:docMk/>
            <pc:sldMk cId="2429038155" sldId="268"/>
            <ac:spMk id="3" creationId="{0EF5C59D-F48A-4C4A-A9A5-9A6BCF602839}"/>
          </ac:spMkLst>
        </pc:spChg>
      </pc:sldChg>
    </pc:docChg>
  </pc:docChgLst>
  <pc:docChgLst>
    <pc:chgData name="Marieke Drabbe" userId="b9b1a049-6b87-453c-9d4e-1b3ea0ffd634" providerId="ADAL" clId="{CB73CC5B-77A1-4B6D-A626-1C2985887EDA}"/>
    <pc:docChg chg="undo redo custSel modSld">
      <pc:chgData name="Marieke Drabbe" userId="b9b1a049-6b87-453c-9d4e-1b3ea0ffd634" providerId="ADAL" clId="{CB73CC5B-77A1-4B6D-A626-1C2985887EDA}" dt="2021-07-15T12:36:56.406" v="234" actId="1076"/>
      <pc:docMkLst>
        <pc:docMk/>
      </pc:docMkLst>
      <pc:sldChg chg="addSp delSp modSp mod">
        <pc:chgData name="Marieke Drabbe" userId="b9b1a049-6b87-453c-9d4e-1b3ea0ffd634" providerId="ADAL" clId="{CB73CC5B-77A1-4B6D-A626-1C2985887EDA}" dt="2021-07-12T19:29:22.599" v="55" actId="2711"/>
        <pc:sldMkLst>
          <pc:docMk/>
          <pc:sldMk cId="3491648649" sldId="257"/>
        </pc:sldMkLst>
        <pc:spChg chg="add del mod">
          <ac:chgData name="Marieke Drabbe" userId="b9b1a049-6b87-453c-9d4e-1b3ea0ffd634" providerId="ADAL" clId="{CB73CC5B-77A1-4B6D-A626-1C2985887EDA}" dt="2021-07-12T19:27:05.241" v="16" actId="478"/>
          <ac:spMkLst>
            <pc:docMk/>
            <pc:sldMk cId="3491648649" sldId="257"/>
            <ac:spMk id="3" creationId="{4A9A3FE6-0EE2-4288-8DA2-C6ACB89F3D32}"/>
          </ac:spMkLst>
        </pc:spChg>
        <pc:spChg chg="mod">
          <ac:chgData name="Marieke Drabbe" userId="b9b1a049-6b87-453c-9d4e-1b3ea0ffd634" providerId="ADAL" clId="{CB73CC5B-77A1-4B6D-A626-1C2985887EDA}" dt="2021-07-12T19:26:25.101" v="2" actId="208"/>
          <ac:spMkLst>
            <pc:docMk/>
            <pc:sldMk cId="3491648649" sldId="257"/>
            <ac:spMk id="8" creationId="{00000000-0000-0000-0000-000000000000}"/>
          </ac:spMkLst>
        </pc:spChg>
        <pc:spChg chg="mod">
          <ac:chgData name="Marieke Drabbe" userId="b9b1a049-6b87-453c-9d4e-1b3ea0ffd634" providerId="ADAL" clId="{CB73CC5B-77A1-4B6D-A626-1C2985887EDA}" dt="2021-07-12T19:26:27.262" v="4" actId="208"/>
          <ac:spMkLst>
            <pc:docMk/>
            <pc:sldMk cId="3491648649" sldId="257"/>
            <ac:spMk id="9" creationId="{00000000-0000-0000-0000-000000000000}"/>
          </ac:spMkLst>
        </pc:spChg>
        <pc:spChg chg="mod">
          <ac:chgData name="Marieke Drabbe" userId="b9b1a049-6b87-453c-9d4e-1b3ea0ffd634" providerId="ADAL" clId="{CB73CC5B-77A1-4B6D-A626-1C2985887EDA}" dt="2021-07-12T19:28:24.565" v="43" actId="2711"/>
          <ac:spMkLst>
            <pc:docMk/>
            <pc:sldMk cId="3491648649" sldId="257"/>
            <ac:spMk id="11" creationId="{00000000-0000-0000-0000-000000000000}"/>
          </ac:spMkLst>
        </pc:spChg>
        <pc:spChg chg="mod">
          <ac:chgData name="Marieke Drabbe" userId="b9b1a049-6b87-453c-9d4e-1b3ea0ffd634" providerId="ADAL" clId="{CB73CC5B-77A1-4B6D-A626-1C2985887EDA}" dt="2021-07-12T19:28:27.519" v="44" actId="2711"/>
          <ac:spMkLst>
            <pc:docMk/>
            <pc:sldMk cId="3491648649" sldId="257"/>
            <ac:spMk id="15" creationId="{00000000-0000-0000-0000-000000000000}"/>
          </ac:spMkLst>
        </pc:spChg>
        <pc:spChg chg="mod">
          <ac:chgData name="Marieke Drabbe" userId="b9b1a049-6b87-453c-9d4e-1b3ea0ffd634" providerId="ADAL" clId="{CB73CC5B-77A1-4B6D-A626-1C2985887EDA}" dt="2021-07-12T19:29:22.599" v="55" actId="2711"/>
          <ac:spMkLst>
            <pc:docMk/>
            <pc:sldMk cId="3491648649" sldId="257"/>
            <ac:spMk id="17" creationId="{00000000-0000-0000-0000-000000000000}"/>
          </ac:spMkLst>
        </pc:spChg>
        <pc:spChg chg="mod">
          <ac:chgData name="Marieke Drabbe" userId="b9b1a049-6b87-453c-9d4e-1b3ea0ffd634" providerId="ADAL" clId="{CB73CC5B-77A1-4B6D-A626-1C2985887EDA}" dt="2021-07-12T19:28:13.550" v="41" actId="1076"/>
          <ac:spMkLst>
            <pc:docMk/>
            <pc:sldMk cId="3491648649" sldId="257"/>
            <ac:spMk id="10242" creationId="{00000000-0000-0000-0000-000000000000}"/>
          </ac:spMkLst>
        </pc:spChg>
        <pc:spChg chg="mod">
          <ac:chgData name="Marieke Drabbe" userId="b9b1a049-6b87-453c-9d4e-1b3ea0ffd634" providerId="ADAL" clId="{CB73CC5B-77A1-4B6D-A626-1C2985887EDA}" dt="2021-07-12T19:28:20.666" v="42" actId="2711"/>
          <ac:spMkLst>
            <pc:docMk/>
            <pc:sldMk cId="3491648649" sldId="257"/>
            <ac:spMk id="10245" creationId="{00000000-0000-0000-0000-000000000000}"/>
          </ac:spMkLst>
        </pc:spChg>
        <pc:picChg chg="add mod">
          <ac:chgData name="Marieke Drabbe" userId="b9b1a049-6b87-453c-9d4e-1b3ea0ffd634" providerId="ADAL" clId="{CB73CC5B-77A1-4B6D-A626-1C2985887EDA}" dt="2021-07-12T19:26:43.802" v="6"/>
          <ac:picMkLst>
            <pc:docMk/>
            <pc:sldMk cId="3491648649" sldId="257"/>
            <ac:picMk id="14" creationId="{84D0CDE8-A586-44F7-8ED2-356B8E1AEA0C}"/>
          </ac:picMkLst>
        </pc:picChg>
        <pc:picChg chg="del">
          <ac:chgData name="Marieke Drabbe" userId="b9b1a049-6b87-453c-9d4e-1b3ea0ffd634" providerId="ADAL" clId="{CB73CC5B-77A1-4B6D-A626-1C2985887EDA}" dt="2021-07-12T19:26:43.421" v="5" actId="478"/>
          <ac:picMkLst>
            <pc:docMk/>
            <pc:sldMk cId="3491648649" sldId="257"/>
            <ac:picMk id="10243" creationId="{00000000-0000-0000-0000-000000000000}"/>
          </ac:picMkLst>
        </pc:picChg>
      </pc:sldChg>
      <pc:sldChg chg="addSp delSp modSp mod">
        <pc:chgData name="Marieke Drabbe" userId="b9b1a049-6b87-453c-9d4e-1b3ea0ffd634" providerId="ADAL" clId="{CB73CC5B-77A1-4B6D-A626-1C2985887EDA}" dt="2021-07-12T19:32:45.230" v="120" actId="403"/>
        <pc:sldMkLst>
          <pc:docMk/>
          <pc:sldMk cId="2898902124" sldId="259"/>
        </pc:sldMkLst>
        <pc:spChg chg="add del mod">
          <ac:chgData name="Marieke Drabbe" userId="b9b1a049-6b87-453c-9d4e-1b3ea0ffd634" providerId="ADAL" clId="{CB73CC5B-77A1-4B6D-A626-1C2985887EDA}" dt="2021-07-12T19:27:19.580" v="26" actId="478"/>
          <ac:spMkLst>
            <pc:docMk/>
            <pc:sldMk cId="2898902124" sldId="259"/>
            <ac:spMk id="4" creationId="{C28278AF-EC2D-41E1-8920-13FD4C88D45B}"/>
          </ac:spMkLst>
        </pc:spChg>
        <pc:spChg chg="mod">
          <ac:chgData name="Marieke Drabbe" userId="b9b1a049-6b87-453c-9d4e-1b3ea0ffd634" providerId="ADAL" clId="{CB73CC5B-77A1-4B6D-A626-1C2985887EDA}" dt="2021-07-12T19:27:15.996" v="23" actId="208"/>
          <ac:spMkLst>
            <pc:docMk/>
            <pc:sldMk cId="2898902124" sldId="259"/>
            <ac:spMk id="8" creationId="{00000000-0000-0000-0000-000000000000}"/>
          </ac:spMkLst>
        </pc:spChg>
        <pc:spChg chg="mod">
          <ac:chgData name="Marieke Drabbe" userId="b9b1a049-6b87-453c-9d4e-1b3ea0ffd634" providerId="ADAL" clId="{CB73CC5B-77A1-4B6D-A626-1C2985887EDA}" dt="2021-07-12T19:27:18.442" v="25" actId="208"/>
          <ac:spMkLst>
            <pc:docMk/>
            <pc:sldMk cId="2898902124" sldId="259"/>
            <ac:spMk id="9" creationId="{00000000-0000-0000-0000-000000000000}"/>
          </ac:spMkLst>
        </pc:spChg>
        <pc:spChg chg="mod">
          <ac:chgData name="Marieke Drabbe" userId="b9b1a049-6b87-453c-9d4e-1b3ea0ffd634" providerId="ADAL" clId="{CB73CC5B-77A1-4B6D-A626-1C2985887EDA}" dt="2021-07-12T19:29:41.851" v="58" actId="2711"/>
          <ac:spMkLst>
            <pc:docMk/>
            <pc:sldMk cId="2898902124" sldId="259"/>
            <ac:spMk id="10" creationId="{00000000-0000-0000-0000-000000000000}"/>
          </ac:spMkLst>
        </pc:spChg>
        <pc:spChg chg="mod">
          <ac:chgData name="Marieke Drabbe" userId="b9b1a049-6b87-453c-9d4e-1b3ea0ffd634" providerId="ADAL" clId="{CB73CC5B-77A1-4B6D-A626-1C2985887EDA}" dt="2021-07-12T19:29:39.115" v="57" actId="2711"/>
          <ac:spMkLst>
            <pc:docMk/>
            <pc:sldMk cId="2898902124" sldId="259"/>
            <ac:spMk id="16" creationId="{00000000-0000-0000-0000-000000000000}"/>
          </ac:spMkLst>
        </pc:spChg>
        <pc:spChg chg="mod">
          <ac:chgData name="Marieke Drabbe" userId="b9b1a049-6b87-453c-9d4e-1b3ea0ffd634" providerId="ADAL" clId="{CB73CC5B-77A1-4B6D-A626-1C2985887EDA}" dt="2021-07-12T19:29:32.747" v="56" actId="2711"/>
          <ac:spMkLst>
            <pc:docMk/>
            <pc:sldMk cId="2898902124" sldId="259"/>
            <ac:spMk id="19" creationId="{00000000-0000-0000-0000-000000000000}"/>
          </ac:spMkLst>
        </pc:spChg>
        <pc:spChg chg="mod">
          <ac:chgData name="Marieke Drabbe" userId="b9b1a049-6b87-453c-9d4e-1b3ea0ffd634" providerId="ADAL" clId="{CB73CC5B-77A1-4B6D-A626-1C2985887EDA}" dt="2021-07-12T19:32:45.230" v="120" actId="403"/>
          <ac:spMkLst>
            <pc:docMk/>
            <pc:sldMk cId="2898902124" sldId="259"/>
            <ac:spMk id="10242" creationId="{00000000-0000-0000-0000-000000000000}"/>
          </ac:spMkLst>
        </pc:spChg>
        <pc:picChg chg="add mod">
          <ac:chgData name="Marieke Drabbe" userId="b9b1a049-6b87-453c-9d4e-1b3ea0ffd634" providerId="ADAL" clId="{CB73CC5B-77A1-4B6D-A626-1C2985887EDA}" dt="2021-07-12T19:26:51.954" v="10"/>
          <ac:picMkLst>
            <pc:docMk/>
            <pc:sldMk cId="2898902124" sldId="259"/>
            <ac:picMk id="13" creationId="{54DC1161-66CB-41B6-844D-77DF3CB42703}"/>
          </ac:picMkLst>
        </pc:picChg>
        <pc:picChg chg="del">
          <ac:chgData name="Marieke Drabbe" userId="b9b1a049-6b87-453c-9d4e-1b3ea0ffd634" providerId="ADAL" clId="{CB73CC5B-77A1-4B6D-A626-1C2985887EDA}" dt="2021-07-12T19:26:51.024" v="9" actId="478"/>
          <ac:picMkLst>
            <pc:docMk/>
            <pc:sldMk cId="2898902124" sldId="259"/>
            <ac:picMk id="10243" creationId="{00000000-0000-0000-0000-000000000000}"/>
          </ac:picMkLst>
        </pc:picChg>
      </pc:sldChg>
      <pc:sldChg chg="addSp delSp modSp mod">
        <pc:chgData name="Marieke Drabbe" userId="b9b1a049-6b87-453c-9d4e-1b3ea0ffd634" providerId="ADAL" clId="{CB73CC5B-77A1-4B6D-A626-1C2985887EDA}" dt="2021-07-15T12:33:35.949" v="217" actId="1076"/>
        <pc:sldMkLst>
          <pc:docMk/>
          <pc:sldMk cId="83892022" sldId="260"/>
        </pc:sldMkLst>
        <pc:spChg chg="mod">
          <ac:chgData name="Marieke Drabbe" userId="b9b1a049-6b87-453c-9d4e-1b3ea0ffd634" providerId="ADAL" clId="{CB73CC5B-77A1-4B6D-A626-1C2985887EDA}" dt="2021-07-15T12:33:35.949" v="217" actId="1076"/>
          <ac:spMkLst>
            <pc:docMk/>
            <pc:sldMk cId="83892022" sldId="260"/>
            <ac:spMk id="3" creationId="{00000000-0000-0000-0000-000000000000}"/>
          </ac:spMkLst>
        </pc:spChg>
        <pc:spChg chg="add del mod">
          <ac:chgData name="Marieke Drabbe" userId="b9b1a049-6b87-453c-9d4e-1b3ea0ffd634" providerId="ADAL" clId="{CB73CC5B-77A1-4B6D-A626-1C2985887EDA}" dt="2021-07-12T19:29:46.848" v="59" actId="478"/>
          <ac:spMkLst>
            <pc:docMk/>
            <pc:sldMk cId="83892022" sldId="260"/>
            <ac:spMk id="6" creationId="{6B2F3FC6-42F0-4607-8916-CED7E245B533}"/>
          </ac:spMkLst>
        </pc:spChg>
        <pc:spChg chg="del mod">
          <ac:chgData name="Marieke Drabbe" userId="b9b1a049-6b87-453c-9d4e-1b3ea0ffd634" providerId="ADAL" clId="{CB73CC5B-77A1-4B6D-A626-1C2985887EDA}" dt="2021-07-15T12:33:23" v="214" actId="478"/>
          <ac:spMkLst>
            <pc:docMk/>
            <pc:sldMk cId="83892022" sldId="260"/>
            <ac:spMk id="10" creationId="{00000000-0000-0000-0000-000000000000}"/>
          </ac:spMkLst>
        </pc:spChg>
        <pc:spChg chg="mod">
          <ac:chgData name="Marieke Drabbe" userId="b9b1a049-6b87-453c-9d4e-1b3ea0ffd634" providerId="ADAL" clId="{CB73CC5B-77A1-4B6D-A626-1C2985887EDA}" dt="2021-07-15T12:33:29.684" v="216" actId="1076"/>
          <ac:spMkLst>
            <pc:docMk/>
            <pc:sldMk cId="83892022" sldId="260"/>
            <ac:spMk id="12" creationId="{00000000-0000-0000-0000-000000000000}"/>
          </ac:spMkLst>
        </pc:spChg>
        <pc:spChg chg="mod">
          <ac:chgData name="Marieke Drabbe" userId="b9b1a049-6b87-453c-9d4e-1b3ea0ffd634" providerId="ADAL" clId="{CB73CC5B-77A1-4B6D-A626-1C2985887EDA}" dt="2021-07-12T19:30:18.561" v="66" actId="2711"/>
          <ac:spMkLst>
            <pc:docMk/>
            <pc:sldMk cId="83892022" sldId="260"/>
            <ac:spMk id="13" creationId="{00000000-0000-0000-0000-000000000000}"/>
          </ac:spMkLst>
        </pc:spChg>
        <pc:spChg chg="add del mod">
          <ac:chgData name="Marieke Drabbe" userId="b9b1a049-6b87-453c-9d4e-1b3ea0ffd634" providerId="ADAL" clId="{CB73CC5B-77A1-4B6D-A626-1C2985887EDA}" dt="2021-07-12T19:31:13.380" v="84"/>
          <ac:spMkLst>
            <pc:docMk/>
            <pc:sldMk cId="83892022" sldId="260"/>
            <ac:spMk id="15" creationId="{161A2938-2CD4-411A-92E1-0E08C879C924}"/>
          </ac:spMkLst>
        </pc:spChg>
        <pc:spChg chg="add mod">
          <ac:chgData name="Marieke Drabbe" userId="b9b1a049-6b87-453c-9d4e-1b3ea0ffd634" providerId="ADAL" clId="{CB73CC5B-77A1-4B6D-A626-1C2985887EDA}" dt="2021-07-12T19:31:23.804" v="91"/>
          <ac:spMkLst>
            <pc:docMk/>
            <pc:sldMk cId="83892022" sldId="260"/>
            <ac:spMk id="16" creationId="{215D440B-AE8E-4B8A-8796-5D6A10F330EA}"/>
          </ac:spMkLst>
        </pc:spChg>
        <pc:spChg chg="mod">
          <ac:chgData name="Marieke Drabbe" userId="b9b1a049-6b87-453c-9d4e-1b3ea0ffd634" providerId="ADAL" clId="{CB73CC5B-77A1-4B6D-A626-1C2985887EDA}" dt="2021-07-12T19:33:09.174" v="128" actId="1076"/>
          <ac:spMkLst>
            <pc:docMk/>
            <pc:sldMk cId="83892022" sldId="260"/>
            <ac:spMk id="10242" creationId="{00000000-0000-0000-0000-000000000000}"/>
          </ac:spMkLst>
        </pc:spChg>
        <pc:picChg chg="del">
          <ac:chgData name="Marieke Drabbe" userId="b9b1a049-6b87-453c-9d4e-1b3ea0ffd634" providerId="ADAL" clId="{CB73CC5B-77A1-4B6D-A626-1C2985887EDA}" dt="2021-07-15T12:21:27.365" v="205" actId="478"/>
          <ac:picMkLst>
            <pc:docMk/>
            <pc:sldMk cId="83892022" sldId="260"/>
            <ac:picMk id="5" creationId="{00000000-0000-0000-0000-000000000000}"/>
          </ac:picMkLst>
        </pc:picChg>
        <pc:picChg chg="add mod">
          <ac:chgData name="Marieke Drabbe" userId="b9b1a049-6b87-453c-9d4e-1b3ea0ffd634" providerId="ADAL" clId="{CB73CC5B-77A1-4B6D-A626-1C2985887EDA}" dt="2021-07-12T19:26:54.681" v="12"/>
          <ac:picMkLst>
            <pc:docMk/>
            <pc:sldMk cId="83892022" sldId="260"/>
            <ac:picMk id="14" creationId="{E2384309-96F7-4C1F-A69F-5FEF33618343}"/>
          </ac:picMkLst>
        </pc:picChg>
        <pc:picChg chg="del">
          <ac:chgData name="Marieke Drabbe" userId="b9b1a049-6b87-453c-9d4e-1b3ea0ffd634" providerId="ADAL" clId="{CB73CC5B-77A1-4B6D-A626-1C2985887EDA}" dt="2021-07-12T19:26:54.311" v="11" actId="478"/>
          <ac:picMkLst>
            <pc:docMk/>
            <pc:sldMk cId="83892022" sldId="260"/>
            <ac:picMk id="10243" creationId="{00000000-0000-0000-0000-000000000000}"/>
          </ac:picMkLst>
        </pc:picChg>
      </pc:sldChg>
      <pc:sldChg chg="addSp modSp mod">
        <pc:chgData name="Marieke Drabbe" userId="b9b1a049-6b87-453c-9d4e-1b3ea0ffd634" providerId="ADAL" clId="{CB73CC5B-77A1-4B6D-A626-1C2985887EDA}" dt="2021-07-12T19:39:04.585" v="174" actId="2711"/>
        <pc:sldMkLst>
          <pc:docMk/>
          <pc:sldMk cId="1752962136" sldId="263"/>
        </pc:sldMkLst>
        <pc:spChg chg="mod">
          <ac:chgData name="Marieke Drabbe" userId="b9b1a049-6b87-453c-9d4e-1b3ea0ffd634" providerId="ADAL" clId="{CB73CC5B-77A1-4B6D-A626-1C2985887EDA}" dt="2021-07-12T19:35:09.460" v="168" actId="1076"/>
          <ac:spMkLst>
            <pc:docMk/>
            <pc:sldMk cId="1752962136" sldId="263"/>
            <ac:spMk id="2" creationId="{00000000-0000-0000-0000-000000000000}"/>
          </ac:spMkLst>
        </pc:spChg>
        <pc:spChg chg="mod">
          <ac:chgData name="Marieke Drabbe" userId="b9b1a049-6b87-453c-9d4e-1b3ea0ffd634" providerId="ADAL" clId="{CB73CC5B-77A1-4B6D-A626-1C2985887EDA}" dt="2021-07-12T19:38:55.706" v="171" actId="208"/>
          <ac:spMkLst>
            <pc:docMk/>
            <pc:sldMk cId="1752962136" sldId="263"/>
            <ac:spMk id="6" creationId="{00000000-0000-0000-0000-000000000000}"/>
          </ac:spMkLst>
        </pc:spChg>
        <pc:spChg chg="mod">
          <ac:chgData name="Marieke Drabbe" userId="b9b1a049-6b87-453c-9d4e-1b3ea0ffd634" providerId="ADAL" clId="{CB73CC5B-77A1-4B6D-A626-1C2985887EDA}" dt="2021-07-12T19:38:58.165" v="173" actId="208"/>
          <ac:spMkLst>
            <pc:docMk/>
            <pc:sldMk cId="1752962136" sldId="263"/>
            <ac:spMk id="7" creationId="{00000000-0000-0000-0000-000000000000}"/>
          </ac:spMkLst>
        </pc:spChg>
        <pc:spChg chg="mod">
          <ac:chgData name="Marieke Drabbe" userId="b9b1a049-6b87-453c-9d4e-1b3ea0ffd634" providerId="ADAL" clId="{CB73CC5B-77A1-4B6D-A626-1C2985887EDA}" dt="2021-07-12T19:35:06.237" v="167" actId="2711"/>
          <ac:spMkLst>
            <pc:docMk/>
            <pc:sldMk cId="1752962136" sldId="263"/>
            <ac:spMk id="8" creationId="{00000000-0000-0000-0000-000000000000}"/>
          </ac:spMkLst>
        </pc:spChg>
        <pc:spChg chg="mod">
          <ac:chgData name="Marieke Drabbe" userId="b9b1a049-6b87-453c-9d4e-1b3ea0ffd634" providerId="ADAL" clId="{CB73CC5B-77A1-4B6D-A626-1C2985887EDA}" dt="2021-07-12T19:35:17.617" v="169" actId="2711"/>
          <ac:spMkLst>
            <pc:docMk/>
            <pc:sldMk cId="1752962136" sldId="263"/>
            <ac:spMk id="9" creationId="{00000000-0000-0000-0000-000000000000}"/>
          </ac:spMkLst>
        </pc:spChg>
        <pc:spChg chg="mod">
          <ac:chgData name="Marieke Drabbe" userId="b9b1a049-6b87-453c-9d4e-1b3ea0ffd634" providerId="ADAL" clId="{CB73CC5B-77A1-4B6D-A626-1C2985887EDA}" dt="2021-07-12T19:35:17.617" v="169" actId="2711"/>
          <ac:spMkLst>
            <pc:docMk/>
            <pc:sldMk cId="1752962136" sldId="263"/>
            <ac:spMk id="10" creationId="{00000000-0000-0000-0000-000000000000}"/>
          </ac:spMkLst>
        </pc:spChg>
        <pc:spChg chg="mod">
          <ac:chgData name="Marieke Drabbe" userId="b9b1a049-6b87-453c-9d4e-1b3ea0ffd634" providerId="ADAL" clId="{CB73CC5B-77A1-4B6D-A626-1C2985887EDA}" dt="2021-07-12T19:35:17.617" v="169" actId="2711"/>
          <ac:spMkLst>
            <pc:docMk/>
            <pc:sldMk cId="1752962136" sldId="263"/>
            <ac:spMk id="11" creationId="{00000000-0000-0000-0000-000000000000}"/>
          </ac:spMkLst>
        </pc:spChg>
        <pc:spChg chg="mod">
          <ac:chgData name="Marieke Drabbe" userId="b9b1a049-6b87-453c-9d4e-1b3ea0ffd634" providerId="ADAL" clId="{CB73CC5B-77A1-4B6D-A626-1C2985887EDA}" dt="2021-07-12T19:35:17.617" v="169" actId="2711"/>
          <ac:spMkLst>
            <pc:docMk/>
            <pc:sldMk cId="1752962136" sldId="263"/>
            <ac:spMk id="12" creationId="{00000000-0000-0000-0000-000000000000}"/>
          </ac:spMkLst>
        </pc:spChg>
        <pc:spChg chg="mod">
          <ac:chgData name="Marieke Drabbe" userId="b9b1a049-6b87-453c-9d4e-1b3ea0ffd634" providerId="ADAL" clId="{CB73CC5B-77A1-4B6D-A626-1C2985887EDA}" dt="2021-07-12T19:39:04.585" v="174" actId="2711"/>
          <ac:spMkLst>
            <pc:docMk/>
            <pc:sldMk cId="1752962136" sldId="263"/>
            <ac:spMk id="13" creationId="{00000000-0000-0000-0000-000000000000}"/>
          </ac:spMkLst>
        </pc:spChg>
        <pc:spChg chg="mod">
          <ac:chgData name="Marieke Drabbe" userId="b9b1a049-6b87-453c-9d4e-1b3ea0ffd634" providerId="ADAL" clId="{CB73CC5B-77A1-4B6D-A626-1C2985887EDA}" dt="2021-07-12T19:35:17.617" v="169" actId="2711"/>
          <ac:spMkLst>
            <pc:docMk/>
            <pc:sldMk cId="1752962136" sldId="263"/>
            <ac:spMk id="14" creationId="{00000000-0000-0000-0000-000000000000}"/>
          </ac:spMkLst>
        </pc:spChg>
        <pc:picChg chg="mod">
          <ac:chgData name="Marieke Drabbe" userId="b9b1a049-6b87-453c-9d4e-1b3ea0ffd634" providerId="ADAL" clId="{CB73CC5B-77A1-4B6D-A626-1C2985887EDA}" dt="2021-07-12T19:34:58.051" v="164" actId="1076"/>
          <ac:picMkLst>
            <pc:docMk/>
            <pc:sldMk cId="1752962136" sldId="263"/>
            <ac:picMk id="15" creationId="{00000000-0000-0000-0000-000000000000}"/>
          </ac:picMkLst>
        </pc:picChg>
        <pc:picChg chg="add mod">
          <ac:chgData name="Marieke Drabbe" userId="b9b1a049-6b87-453c-9d4e-1b3ea0ffd634" providerId="ADAL" clId="{CB73CC5B-77A1-4B6D-A626-1C2985887EDA}" dt="2021-07-12T19:27:00.334" v="15"/>
          <ac:picMkLst>
            <pc:docMk/>
            <pc:sldMk cId="1752962136" sldId="263"/>
            <ac:picMk id="16" creationId="{747182E9-0481-4EEA-BC3F-4F83697486A2}"/>
          </ac:picMkLst>
        </pc:picChg>
      </pc:sldChg>
      <pc:sldChg chg="addSp delSp modSp mod">
        <pc:chgData name="Marieke Drabbe" userId="b9b1a049-6b87-453c-9d4e-1b3ea0ffd634" providerId="ADAL" clId="{CB73CC5B-77A1-4B6D-A626-1C2985887EDA}" dt="2021-07-15T12:36:56.406" v="234" actId="1076"/>
        <pc:sldMkLst>
          <pc:docMk/>
          <pc:sldMk cId="2446642812" sldId="264"/>
        </pc:sldMkLst>
        <pc:spChg chg="mod">
          <ac:chgData name="Marieke Drabbe" userId="b9b1a049-6b87-453c-9d4e-1b3ea0ffd634" providerId="ADAL" clId="{CB73CC5B-77A1-4B6D-A626-1C2985887EDA}" dt="2021-07-15T10:44:14.049" v="184" actId="27636"/>
          <ac:spMkLst>
            <pc:docMk/>
            <pc:sldMk cId="2446642812" sldId="264"/>
            <ac:spMk id="2" creationId="{00000000-0000-0000-0000-000000000000}"/>
          </ac:spMkLst>
        </pc:spChg>
        <pc:spChg chg="mod">
          <ac:chgData name="Marieke Drabbe" userId="b9b1a049-6b87-453c-9d4e-1b3ea0ffd634" providerId="ADAL" clId="{CB73CC5B-77A1-4B6D-A626-1C2985887EDA}" dt="2021-07-12T19:31:35.009" v="93" actId="208"/>
          <ac:spMkLst>
            <pc:docMk/>
            <pc:sldMk cId="2446642812" sldId="264"/>
            <ac:spMk id="6" creationId="{00000000-0000-0000-0000-000000000000}"/>
          </ac:spMkLst>
        </pc:spChg>
        <pc:spChg chg="mod">
          <ac:chgData name="Marieke Drabbe" userId="b9b1a049-6b87-453c-9d4e-1b3ea0ffd634" providerId="ADAL" clId="{CB73CC5B-77A1-4B6D-A626-1C2985887EDA}" dt="2021-07-12T19:39:20.013" v="175" actId="1076"/>
          <ac:spMkLst>
            <pc:docMk/>
            <pc:sldMk cId="2446642812" sldId="264"/>
            <ac:spMk id="7" creationId="{00000000-0000-0000-0000-000000000000}"/>
          </ac:spMkLst>
        </pc:spChg>
        <pc:spChg chg="mod">
          <ac:chgData name="Marieke Drabbe" userId="b9b1a049-6b87-453c-9d4e-1b3ea0ffd634" providerId="ADAL" clId="{CB73CC5B-77A1-4B6D-A626-1C2985887EDA}" dt="2021-07-15T12:36:45.204" v="230" actId="1076"/>
          <ac:spMkLst>
            <pc:docMk/>
            <pc:sldMk cId="2446642812" sldId="264"/>
            <ac:spMk id="8" creationId="{00000000-0000-0000-0000-000000000000}"/>
          </ac:spMkLst>
        </pc:spChg>
        <pc:spChg chg="mod">
          <ac:chgData name="Marieke Drabbe" userId="b9b1a049-6b87-453c-9d4e-1b3ea0ffd634" providerId="ADAL" clId="{CB73CC5B-77A1-4B6D-A626-1C2985887EDA}" dt="2021-07-15T12:36:56.406" v="234" actId="1076"/>
          <ac:spMkLst>
            <pc:docMk/>
            <pc:sldMk cId="2446642812" sldId="264"/>
            <ac:spMk id="9" creationId="{00000000-0000-0000-0000-000000000000}"/>
          </ac:spMkLst>
        </pc:spChg>
        <pc:spChg chg="mod">
          <ac:chgData name="Marieke Drabbe" userId="b9b1a049-6b87-453c-9d4e-1b3ea0ffd634" providerId="ADAL" clId="{CB73CC5B-77A1-4B6D-A626-1C2985887EDA}" dt="2021-07-12T19:32:03.184" v="102" actId="2711"/>
          <ac:spMkLst>
            <pc:docMk/>
            <pc:sldMk cId="2446642812" sldId="264"/>
            <ac:spMk id="11" creationId="{00000000-0000-0000-0000-000000000000}"/>
          </ac:spMkLst>
        </pc:spChg>
        <pc:spChg chg="mod">
          <ac:chgData name="Marieke Drabbe" userId="b9b1a049-6b87-453c-9d4e-1b3ea0ffd634" providerId="ADAL" clId="{CB73CC5B-77A1-4B6D-A626-1C2985887EDA}" dt="2021-07-15T12:36:50.631" v="232" actId="1076"/>
          <ac:spMkLst>
            <pc:docMk/>
            <pc:sldMk cId="2446642812" sldId="264"/>
            <ac:spMk id="12" creationId="{00000000-0000-0000-0000-000000000000}"/>
          </ac:spMkLst>
        </pc:spChg>
        <pc:spChg chg="mod">
          <ac:chgData name="Marieke Drabbe" userId="b9b1a049-6b87-453c-9d4e-1b3ea0ffd634" providerId="ADAL" clId="{CB73CC5B-77A1-4B6D-A626-1C2985887EDA}" dt="2021-07-15T12:36:27.282" v="220" actId="1076"/>
          <ac:spMkLst>
            <pc:docMk/>
            <pc:sldMk cId="2446642812" sldId="264"/>
            <ac:spMk id="13" creationId="{00000000-0000-0000-0000-000000000000}"/>
          </ac:spMkLst>
        </pc:spChg>
        <pc:spChg chg="mod">
          <ac:chgData name="Marieke Drabbe" userId="b9b1a049-6b87-453c-9d4e-1b3ea0ffd634" providerId="ADAL" clId="{CB73CC5B-77A1-4B6D-A626-1C2985887EDA}" dt="2021-07-15T12:36:48.706" v="231" actId="1076"/>
          <ac:spMkLst>
            <pc:docMk/>
            <pc:sldMk cId="2446642812" sldId="264"/>
            <ac:spMk id="14" creationId="{00000000-0000-0000-0000-000000000000}"/>
          </ac:spMkLst>
        </pc:spChg>
        <pc:picChg chg="del">
          <ac:chgData name="Marieke Drabbe" userId="b9b1a049-6b87-453c-9d4e-1b3ea0ffd634" providerId="ADAL" clId="{CB73CC5B-77A1-4B6D-A626-1C2985887EDA}" dt="2021-07-15T12:36:53.082" v="233" actId="478"/>
          <ac:picMkLst>
            <pc:docMk/>
            <pc:sldMk cId="2446642812" sldId="264"/>
            <ac:picMk id="3" creationId="{00000000-0000-0000-0000-000000000000}"/>
          </ac:picMkLst>
        </pc:picChg>
        <pc:picChg chg="add mod">
          <ac:chgData name="Marieke Drabbe" userId="b9b1a049-6b87-453c-9d4e-1b3ea0ffd634" providerId="ADAL" clId="{CB73CC5B-77A1-4B6D-A626-1C2985887EDA}" dt="2021-07-12T19:26:56.620" v="13"/>
          <ac:picMkLst>
            <pc:docMk/>
            <pc:sldMk cId="2446642812" sldId="264"/>
            <ac:picMk id="15" creationId="{FA8F577D-723B-46B5-A6F9-71FEB4DCA276}"/>
          </ac:picMkLst>
        </pc:picChg>
      </pc:sldChg>
      <pc:sldChg chg="addSp delSp modSp mod">
        <pc:chgData name="Marieke Drabbe" userId="b9b1a049-6b87-453c-9d4e-1b3ea0ffd634" providerId="ADAL" clId="{CB73CC5B-77A1-4B6D-A626-1C2985887EDA}" dt="2021-07-15T10:43:57.480" v="179" actId="1076"/>
        <pc:sldMkLst>
          <pc:docMk/>
          <pc:sldMk cId="2052387474" sldId="265"/>
        </pc:sldMkLst>
        <pc:spChg chg="add del mod">
          <ac:chgData name="Marieke Drabbe" userId="b9b1a049-6b87-453c-9d4e-1b3ea0ffd634" providerId="ADAL" clId="{CB73CC5B-77A1-4B6D-A626-1C2985887EDA}" dt="2021-07-12T19:27:07.989" v="17" actId="478"/>
          <ac:spMkLst>
            <pc:docMk/>
            <pc:sldMk cId="2052387474" sldId="265"/>
            <ac:spMk id="3" creationId="{CE6AB99B-30A0-45DE-A192-DBAE4A3F0F38}"/>
          </ac:spMkLst>
        </pc:spChg>
        <pc:spChg chg="mod">
          <ac:chgData name="Marieke Drabbe" userId="b9b1a049-6b87-453c-9d4e-1b3ea0ffd634" providerId="ADAL" clId="{CB73CC5B-77A1-4B6D-A626-1C2985887EDA}" dt="2021-07-12T19:27:10.846" v="19" actId="208"/>
          <ac:spMkLst>
            <pc:docMk/>
            <pc:sldMk cId="2052387474" sldId="265"/>
            <ac:spMk id="8" creationId="{00000000-0000-0000-0000-000000000000}"/>
          </ac:spMkLst>
        </pc:spChg>
        <pc:spChg chg="mod">
          <ac:chgData name="Marieke Drabbe" userId="b9b1a049-6b87-453c-9d4e-1b3ea0ffd634" providerId="ADAL" clId="{CB73CC5B-77A1-4B6D-A626-1C2985887EDA}" dt="2021-07-12T19:27:12.836" v="21" actId="208"/>
          <ac:spMkLst>
            <pc:docMk/>
            <pc:sldMk cId="2052387474" sldId="265"/>
            <ac:spMk id="9" creationId="{00000000-0000-0000-0000-000000000000}"/>
          </ac:spMkLst>
        </pc:spChg>
        <pc:spChg chg="mod">
          <ac:chgData name="Marieke Drabbe" userId="b9b1a049-6b87-453c-9d4e-1b3ea0ffd634" providerId="ADAL" clId="{CB73CC5B-77A1-4B6D-A626-1C2985887EDA}" dt="2021-07-12T19:29:17.333" v="54" actId="2711"/>
          <ac:spMkLst>
            <pc:docMk/>
            <pc:sldMk cId="2052387474" sldId="265"/>
            <ac:spMk id="12" creationId="{00000000-0000-0000-0000-000000000000}"/>
          </ac:spMkLst>
        </pc:spChg>
        <pc:spChg chg="mod">
          <ac:chgData name="Marieke Drabbe" userId="b9b1a049-6b87-453c-9d4e-1b3ea0ffd634" providerId="ADAL" clId="{CB73CC5B-77A1-4B6D-A626-1C2985887EDA}" dt="2021-07-12T19:28:37.630" v="46" actId="2711"/>
          <ac:spMkLst>
            <pc:docMk/>
            <pc:sldMk cId="2052387474" sldId="265"/>
            <ac:spMk id="13" creationId="{00000000-0000-0000-0000-000000000000}"/>
          </ac:spMkLst>
        </pc:spChg>
        <pc:spChg chg="mod">
          <ac:chgData name="Marieke Drabbe" userId="b9b1a049-6b87-453c-9d4e-1b3ea0ffd634" providerId="ADAL" clId="{CB73CC5B-77A1-4B6D-A626-1C2985887EDA}" dt="2021-07-12T19:28:41.777" v="47" actId="2711"/>
          <ac:spMkLst>
            <pc:docMk/>
            <pc:sldMk cId="2052387474" sldId="265"/>
            <ac:spMk id="17" creationId="{00000000-0000-0000-0000-000000000000}"/>
          </ac:spMkLst>
        </pc:spChg>
        <pc:spChg chg="mod">
          <ac:chgData name="Marieke Drabbe" userId="b9b1a049-6b87-453c-9d4e-1b3ea0ffd634" providerId="ADAL" clId="{CB73CC5B-77A1-4B6D-A626-1C2985887EDA}" dt="2021-07-15T10:43:57.480" v="179" actId="1076"/>
          <ac:spMkLst>
            <pc:docMk/>
            <pc:sldMk cId="2052387474" sldId="265"/>
            <ac:spMk id="10242" creationId="{00000000-0000-0000-0000-000000000000}"/>
          </ac:spMkLst>
        </pc:spChg>
        <pc:picChg chg="add mod">
          <ac:chgData name="Marieke Drabbe" userId="b9b1a049-6b87-453c-9d4e-1b3ea0ffd634" providerId="ADAL" clId="{CB73CC5B-77A1-4B6D-A626-1C2985887EDA}" dt="2021-07-12T19:26:47.379" v="8"/>
          <ac:picMkLst>
            <pc:docMk/>
            <pc:sldMk cId="2052387474" sldId="265"/>
            <ac:picMk id="14" creationId="{B67404E9-477D-42A9-B5BF-C45380E8A4EA}"/>
          </ac:picMkLst>
        </pc:picChg>
        <pc:picChg chg="del">
          <ac:chgData name="Marieke Drabbe" userId="b9b1a049-6b87-453c-9d4e-1b3ea0ffd634" providerId="ADAL" clId="{CB73CC5B-77A1-4B6D-A626-1C2985887EDA}" dt="2021-07-12T19:26:47.032" v="7" actId="478"/>
          <ac:picMkLst>
            <pc:docMk/>
            <pc:sldMk cId="2052387474" sldId="265"/>
            <ac:picMk id="10243" creationId="{00000000-0000-0000-0000-000000000000}"/>
          </ac:picMkLst>
        </pc:picChg>
      </pc:sldChg>
      <pc:sldChg chg="addSp modSp mod">
        <pc:chgData name="Marieke Drabbe" userId="b9b1a049-6b87-453c-9d4e-1b3ea0ffd634" providerId="ADAL" clId="{CB73CC5B-77A1-4B6D-A626-1C2985887EDA}" dt="2021-07-12T19:33:51.367" v="143" actId="2711"/>
        <pc:sldMkLst>
          <pc:docMk/>
          <pc:sldMk cId="3478085283" sldId="267"/>
        </pc:sldMkLst>
        <pc:spChg chg="mod">
          <ac:chgData name="Marieke Drabbe" userId="b9b1a049-6b87-453c-9d4e-1b3ea0ffd634" providerId="ADAL" clId="{CB73CC5B-77A1-4B6D-A626-1C2985887EDA}" dt="2021-07-12T19:33:31.390" v="137" actId="1076"/>
          <ac:spMkLst>
            <pc:docMk/>
            <pc:sldMk cId="3478085283" sldId="267"/>
            <ac:spMk id="2" creationId="{00000000-0000-0000-0000-000000000000}"/>
          </ac:spMkLst>
        </pc:spChg>
        <pc:spChg chg="mod">
          <ac:chgData name="Marieke Drabbe" userId="b9b1a049-6b87-453c-9d4e-1b3ea0ffd634" providerId="ADAL" clId="{CB73CC5B-77A1-4B6D-A626-1C2985887EDA}" dt="2021-07-12T19:33:35.616" v="139" actId="208"/>
          <ac:spMkLst>
            <pc:docMk/>
            <pc:sldMk cId="3478085283" sldId="267"/>
            <ac:spMk id="6" creationId="{00000000-0000-0000-0000-000000000000}"/>
          </ac:spMkLst>
        </pc:spChg>
        <pc:spChg chg="mod">
          <ac:chgData name="Marieke Drabbe" userId="b9b1a049-6b87-453c-9d4e-1b3ea0ffd634" providerId="ADAL" clId="{CB73CC5B-77A1-4B6D-A626-1C2985887EDA}" dt="2021-07-12T19:33:37.922" v="141" actId="208"/>
          <ac:spMkLst>
            <pc:docMk/>
            <pc:sldMk cId="3478085283" sldId="267"/>
            <ac:spMk id="7" creationId="{00000000-0000-0000-0000-000000000000}"/>
          </ac:spMkLst>
        </pc:spChg>
        <pc:spChg chg="mod">
          <ac:chgData name="Marieke Drabbe" userId="b9b1a049-6b87-453c-9d4e-1b3ea0ffd634" providerId="ADAL" clId="{CB73CC5B-77A1-4B6D-A626-1C2985887EDA}" dt="2021-07-12T19:33:51.367" v="143" actId="2711"/>
          <ac:spMkLst>
            <pc:docMk/>
            <pc:sldMk cId="3478085283" sldId="267"/>
            <ac:spMk id="11" creationId="{00000000-0000-0000-0000-000000000000}"/>
          </ac:spMkLst>
        </pc:spChg>
        <pc:spChg chg="mod">
          <ac:chgData name="Marieke Drabbe" userId="b9b1a049-6b87-453c-9d4e-1b3ea0ffd634" providerId="ADAL" clId="{CB73CC5B-77A1-4B6D-A626-1C2985887EDA}" dt="2021-07-12T19:33:51.367" v="143" actId="2711"/>
          <ac:spMkLst>
            <pc:docMk/>
            <pc:sldMk cId="3478085283" sldId="267"/>
            <ac:spMk id="12" creationId="{00000000-0000-0000-0000-000000000000}"/>
          </ac:spMkLst>
        </pc:spChg>
        <pc:spChg chg="mod">
          <ac:chgData name="Marieke Drabbe" userId="b9b1a049-6b87-453c-9d4e-1b3ea0ffd634" providerId="ADAL" clId="{CB73CC5B-77A1-4B6D-A626-1C2985887EDA}" dt="2021-07-12T19:33:43.023" v="142" actId="2711"/>
          <ac:spMkLst>
            <pc:docMk/>
            <pc:sldMk cId="3478085283" sldId="267"/>
            <ac:spMk id="13" creationId="{00000000-0000-0000-0000-000000000000}"/>
          </ac:spMkLst>
        </pc:spChg>
        <pc:spChg chg="mod">
          <ac:chgData name="Marieke Drabbe" userId="b9b1a049-6b87-453c-9d4e-1b3ea0ffd634" providerId="ADAL" clId="{CB73CC5B-77A1-4B6D-A626-1C2985887EDA}" dt="2021-07-12T19:33:51.367" v="143" actId="2711"/>
          <ac:spMkLst>
            <pc:docMk/>
            <pc:sldMk cId="3478085283" sldId="267"/>
            <ac:spMk id="14" creationId="{00000000-0000-0000-0000-000000000000}"/>
          </ac:spMkLst>
        </pc:spChg>
        <pc:spChg chg="mod">
          <ac:chgData name="Marieke Drabbe" userId="b9b1a049-6b87-453c-9d4e-1b3ea0ffd634" providerId="ADAL" clId="{CB73CC5B-77A1-4B6D-A626-1C2985887EDA}" dt="2021-07-12T19:33:51.367" v="143" actId="2711"/>
          <ac:spMkLst>
            <pc:docMk/>
            <pc:sldMk cId="3478085283" sldId="267"/>
            <ac:spMk id="15" creationId="{00000000-0000-0000-0000-000000000000}"/>
          </ac:spMkLst>
        </pc:spChg>
        <pc:picChg chg="add mod">
          <ac:chgData name="Marieke Drabbe" userId="b9b1a049-6b87-453c-9d4e-1b3ea0ffd634" providerId="ADAL" clId="{CB73CC5B-77A1-4B6D-A626-1C2985887EDA}" dt="2021-07-12T19:26:58.439" v="14"/>
          <ac:picMkLst>
            <pc:docMk/>
            <pc:sldMk cId="3478085283" sldId="267"/>
            <ac:picMk id="16" creationId="{8B0709A8-A597-4EA2-AC51-2D135105C1E6}"/>
          </ac:picMkLst>
        </pc:picChg>
      </pc:sldChg>
      <pc:sldChg chg="addSp delSp modSp mod">
        <pc:chgData name="Marieke Drabbe" userId="b9b1a049-6b87-453c-9d4e-1b3ea0ffd634" providerId="ADAL" clId="{CB73CC5B-77A1-4B6D-A626-1C2985887EDA}" dt="2021-07-15T10:44:45.459" v="192"/>
        <pc:sldMkLst>
          <pc:docMk/>
          <pc:sldMk cId="2429038155" sldId="268"/>
        </pc:sldMkLst>
        <pc:spChg chg="del">
          <ac:chgData name="Marieke Drabbe" userId="b9b1a049-6b87-453c-9d4e-1b3ea0ffd634" providerId="ADAL" clId="{CB73CC5B-77A1-4B6D-A626-1C2985887EDA}" dt="2021-07-15T10:44:23.798" v="186" actId="478"/>
          <ac:spMkLst>
            <pc:docMk/>
            <pc:sldMk cId="2429038155" sldId="268"/>
            <ac:spMk id="2" creationId="{00000000-0000-0000-0000-000000000000}"/>
          </ac:spMkLst>
        </pc:spChg>
        <pc:spChg chg="mod">
          <ac:chgData name="Marieke Drabbe" userId="b9b1a049-6b87-453c-9d4e-1b3ea0ffd634" providerId="ADAL" clId="{CB73CC5B-77A1-4B6D-A626-1C2985887EDA}" dt="2021-07-15T10:44:33.655" v="191" actId="207"/>
          <ac:spMkLst>
            <pc:docMk/>
            <pc:sldMk cId="2429038155" sldId="268"/>
            <ac:spMk id="3" creationId="{0EF5C59D-F48A-4C4A-A9A5-9A6BCF602839}"/>
          </ac:spMkLst>
        </pc:spChg>
        <pc:spChg chg="add del mod">
          <ac:chgData name="Marieke Drabbe" userId="b9b1a049-6b87-453c-9d4e-1b3ea0ffd634" providerId="ADAL" clId="{CB73CC5B-77A1-4B6D-A626-1C2985887EDA}" dt="2021-07-15T10:44:26.391" v="188" actId="478"/>
          <ac:spMkLst>
            <pc:docMk/>
            <pc:sldMk cId="2429038155" sldId="268"/>
            <ac:spMk id="5" creationId="{DE665C9E-7D21-4B34-A611-A71D3942B58F}"/>
          </ac:spMkLst>
        </pc:spChg>
        <pc:picChg chg="del">
          <ac:chgData name="Marieke Drabbe" userId="b9b1a049-6b87-453c-9d4e-1b3ea0ffd634" providerId="ADAL" clId="{CB73CC5B-77A1-4B6D-A626-1C2985887EDA}" dt="2021-07-15T10:44:22.518" v="185" actId="478"/>
          <ac:picMkLst>
            <pc:docMk/>
            <pc:sldMk cId="2429038155" sldId="268"/>
            <ac:picMk id="9" creationId="{00000000-0000-0000-0000-000000000000}"/>
          </ac:picMkLst>
        </pc:picChg>
        <pc:picChg chg="add mod">
          <ac:chgData name="Marieke Drabbe" userId="b9b1a049-6b87-453c-9d4e-1b3ea0ffd634" providerId="ADAL" clId="{CB73CC5B-77A1-4B6D-A626-1C2985887EDA}" dt="2021-07-15T10:44:45.459" v="192"/>
          <ac:picMkLst>
            <pc:docMk/>
            <pc:sldMk cId="2429038155" sldId="268"/>
            <ac:picMk id="12" creationId="{7172C5A1-23BD-4DF2-85F0-5EA39D2A83AB}"/>
          </ac:picMkLst>
        </pc:picChg>
        <pc:picChg chg="del">
          <ac:chgData name="Marieke Drabbe" userId="b9b1a049-6b87-453c-9d4e-1b3ea0ffd634" providerId="ADAL" clId="{CB73CC5B-77A1-4B6D-A626-1C2985887EDA}" dt="2021-07-15T10:44:25.287" v="187" actId="478"/>
          <ac:picMkLst>
            <pc:docMk/>
            <pc:sldMk cId="2429038155" sldId="268"/>
            <ac:picMk id="4098" creationId="{00000000-0000-0000-0000-000000000000}"/>
          </ac:picMkLst>
        </pc:picChg>
      </pc:sldChg>
    </pc:docChg>
  </pc:docChgLst>
  <pc:docChgLst>
    <pc:chgData name="Marieke Drabbe" userId="S::m.drabbe@helicon.nl::b9b1a049-6b87-453c-9d4e-1b3ea0ffd634" providerId="AD" clId="Web-{16525E04-0E8E-43DE-8E41-F6F2510AA457}"/>
    <pc:docChg chg="modSld">
      <pc:chgData name="Marieke Drabbe" userId="S::m.drabbe@helicon.nl::b9b1a049-6b87-453c-9d4e-1b3ea0ffd634" providerId="AD" clId="Web-{16525E04-0E8E-43DE-8E41-F6F2510AA457}" dt="2019-05-17T08:03:23.073" v="74" actId="1076"/>
      <pc:docMkLst>
        <pc:docMk/>
      </pc:docMkLst>
      <pc:sldChg chg="modSp">
        <pc:chgData name="Marieke Drabbe" userId="S::m.drabbe@helicon.nl::b9b1a049-6b87-453c-9d4e-1b3ea0ffd634" providerId="AD" clId="Web-{16525E04-0E8E-43DE-8E41-F6F2510AA457}" dt="2019-05-17T08:03:23.073" v="74" actId="1076"/>
        <pc:sldMkLst>
          <pc:docMk/>
          <pc:sldMk cId="83892022" sldId="260"/>
        </pc:sldMkLst>
        <pc:spChg chg="mod">
          <ac:chgData name="Marieke Drabbe" userId="S::m.drabbe@helicon.nl::b9b1a049-6b87-453c-9d4e-1b3ea0ffd634" providerId="AD" clId="Web-{16525E04-0E8E-43DE-8E41-F6F2510AA457}" dt="2019-05-17T08:03:15.714" v="72" actId="1076"/>
          <ac:spMkLst>
            <pc:docMk/>
            <pc:sldMk cId="83892022" sldId="260"/>
            <ac:spMk id="3" creationId="{00000000-0000-0000-0000-000000000000}"/>
          </ac:spMkLst>
        </pc:spChg>
        <pc:spChg chg="mod">
          <ac:chgData name="Marieke Drabbe" userId="S::m.drabbe@helicon.nl::b9b1a049-6b87-453c-9d4e-1b3ea0ffd634" providerId="AD" clId="Web-{16525E04-0E8E-43DE-8E41-F6F2510AA457}" dt="2019-05-17T08:03:23.073" v="74" actId="1076"/>
          <ac:spMkLst>
            <pc:docMk/>
            <pc:sldMk cId="83892022" sldId="260"/>
            <ac:spMk id="10" creationId="{00000000-0000-0000-0000-000000000000}"/>
          </ac:spMkLst>
        </pc:spChg>
        <pc:spChg chg="mod">
          <ac:chgData name="Marieke Drabbe" userId="S::m.drabbe@helicon.nl::b9b1a049-6b87-453c-9d4e-1b3ea0ffd634" providerId="AD" clId="Web-{16525E04-0E8E-43DE-8E41-F6F2510AA457}" dt="2019-05-17T08:03:10.605" v="70" actId="20577"/>
          <ac:spMkLst>
            <pc:docMk/>
            <pc:sldMk cId="83892022" sldId="260"/>
            <ac:spMk id="12" creationId="{00000000-0000-0000-0000-000000000000}"/>
          </ac:spMkLst>
        </pc:spChg>
      </pc:sldChg>
      <pc:sldChg chg="modSp">
        <pc:chgData name="Marieke Drabbe" userId="S::m.drabbe@helicon.nl::b9b1a049-6b87-453c-9d4e-1b3ea0ffd634" providerId="AD" clId="Web-{16525E04-0E8E-43DE-8E41-F6F2510AA457}" dt="2019-05-17T08:01:49.449" v="4" actId="20577"/>
        <pc:sldMkLst>
          <pc:docMk/>
          <pc:sldMk cId="2052387474" sldId="265"/>
        </pc:sldMkLst>
        <pc:spChg chg="mod">
          <ac:chgData name="Marieke Drabbe" userId="S::m.drabbe@helicon.nl::b9b1a049-6b87-453c-9d4e-1b3ea0ffd634" providerId="AD" clId="Web-{16525E04-0E8E-43DE-8E41-F6F2510AA457}" dt="2019-05-17T08:01:49.449" v="4" actId="20577"/>
          <ac:spMkLst>
            <pc:docMk/>
            <pc:sldMk cId="2052387474" sldId="265"/>
            <ac:spMk id="1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27-6-2023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27-6-2023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27-6-2023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27-6-2023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27-6-2023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27-6-2023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27748" y="229875"/>
            <a:ext cx="10515600" cy="643655"/>
          </a:xfrm>
        </p:spPr>
        <p:txBody>
          <a:bodyPr>
            <a:normAutofit/>
          </a:bodyPr>
          <a:lstStyle/>
          <a:p>
            <a:r>
              <a:rPr lang="nl-NL" sz="3600" dirty="0">
                <a:latin typeface="Arial" panose="020B0604020202020204" pitchFamily="34" charset="0"/>
                <a:cs typeface="Arial" panose="020B0604020202020204" pitchFamily="34" charset="0"/>
              </a:rPr>
              <a:t>IBS Inrichting van een gebied – periode 4</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608351" y="983729"/>
            <a:ext cx="5401924" cy="541821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dirty="0">
                <a:latin typeface="Arial" panose="020B0604020202020204" pitchFamily="34" charset="0"/>
                <a:cs typeface="Arial" panose="020B0604020202020204" pitchFamily="34" charset="0"/>
              </a:rPr>
              <a:t>Integrale beroepssituatie</a:t>
            </a:r>
          </a:p>
          <a:p>
            <a:pPr>
              <a:lnSpc>
                <a:spcPct val="107000"/>
              </a:lnSpc>
              <a:spcAft>
                <a:spcPts val="0"/>
              </a:spcAft>
              <a:buNone/>
            </a:pPr>
            <a:r>
              <a:rPr lang="nl-NL" sz="1600" dirty="0"/>
              <a:t>Je werkt bij een bureau voor landschapsontwerp en gebiedsontwikkeling. Dit bureau heeft een nieuwe opdracht ontvangen. De opdrachtgever heeft een gebied dat opnieuw ingericht dient te worden en heeft daarvoor enkele wensen. </a:t>
            </a:r>
          </a:p>
          <a:p>
            <a:pPr>
              <a:lnSpc>
                <a:spcPct val="107000"/>
              </a:lnSpc>
              <a:spcAft>
                <a:spcPts val="0"/>
              </a:spcAft>
              <a:buNone/>
            </a:pPr>
            <a:r>
              <a:rPr lang="nl-NL" sz="1600" dirty="0"/>
              <a:t>Aan jou de taak om samen met je team een ontwerp op te stellen op basis van de wensen van de opdrachtgever en wat aansluit bij de wensen van de doelgroep. Dit doe je door een visuele weergave van het ontwerp en een schriftelijke verantwoording.</a:t>
            </a:r>
          </a:p>
          <a:p>
            <a:pPr>
              <a:spcAft>
                <a:spcPts val="0"/>
              </a:spcAft>
              <a:buNone/>
            </a:pPr>
            <a:r>
              <a:rPr lang="nl-NL" sz="1600" dirty="0"/>
              <a:t> </a:t>
            </a:r>
          </a:p>
          <a:p>
            <a:pPr>
              <a:spcAft>
                <a:spcPts val="0"/>
              </a:spcAft>
              <a:buNone/>
            </a:pPr>
            <a:r>
              <a:rPr lang="nl-NL" sz="1600" dirty="0"/>
              <a:t>De opdrachtgever vindt de volgende onderdelen belangrijk:</a:t>
            </a:r>
          </a:p>
          <a:p>
            <a:pPr marL="285750" indent="-285750">
              <a:spcAft>
                <a:spcPts val="0"/>
              </a:spcAft>
              <a:buFontTx/>
              <a:buChar char="-"/>
            </a:pPr>
            <a:r>
              <a:rPr lang="nl-NL" sz="1600" dirty="0"/>
              <a:t>Mogelijkheid tot recreatie</a:t>
            </a:r>
          </a:p>
          <a:p>
            <a:pPr marL="285750" indent="-285750">
              <a:spcAft>
                <a:spcPts val="0"/>
              </a:spcAft>
              <a:buFontTx/>
              <a:buChar char="-"/>
            </a:pPr>
            <a:r>
              <a:rPr lang="nl-NL" sz="1600" dirty="0"/>
              <a:t>Aandacht voor afval- en reststromen</a:t>
            </a:r>
          </a:p>
          <a:p>
            <a:pPr marL="285750" indent="-285750">
              <a:spcAft>
                <a:spcPts val="0"/>
              </a:spcAft>
              <a:buFontTx/>
              <a:buChar char="-"/>
            </a:pPr>
            <a:r>
              <a:rPr lang="nl-NL" sz="1600" dirty="0"/>
              <a:t>Duurzaamheid op het gebied van water en energie</a:t>
            </a:r>
          </a:p>
          <a:p>
            <a:pPr marL="285750" indent="-285750">
              <a:spcAft>
                <a:spcPts val="0"/>
              </a:spcAft>
              <a:buFontTx/>
              <a:buChar char="-"/>
            </a:pPr>
            <a:r>
              <a:rPr lang="nl-NL" sz="1600" dirty="0"/>
              <a:t>Het stimuleren van een gezonde leefstijl</a:t>
            </a:r>
          </a:p>
          <a:p>
            <a:pPr marL="285750" indent="-285750">
              <a:spcAft>
                <a:spcPts val="0"/>
              </a:spcAft>
              <a:buFontTx/>
              <a:buChar char="-"/>
            </a:pPr>
            <a:r>
              <a:rPr lang="nl-NL" sz="1600" dirty="0"/>
              <a:t>En het vergroten van de leefbaarheid van het gebied</a:t>
            </a:r>
          </a:p>
          <a:p>
            <a:pPr>
              <a:spcAft>
                <a:spcPts val="0"/>
              </a:spcAft>
              <a:buNone/>
            </a:pPr>
            <a:r>
              <a:rPr lang="nl-NL" sz="1600" dirty="0"/>
              <a:t>Om tot een onderbouwd voorstel te komen moet je een goed beeld hebben van het plangebied. </a:t>
            </a: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320540" y="983729"/>
            <a:ext cx="5576289" cy="171739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dirty="0">
                <a:latin typeface="Arial" panose="020B0604020202020204" pitchFamily="34" charset="0"/>
                <a:cs typeface="Arial" panose="020B0604020202020204" pitchFamily="34" charset="0"/>
              </a:rPr>
              <a:t>Opdracht</a:t>
            </a:r>
            <a:endParaRPr lang="nl-NL" altLang="nl-NL" sz="1400" dirty="0">
              <a:latin typeface="Arial" panose="020B0604020202020204" pitchFamily="34" charset="0"/>
              <a:cs typeface="Arial" panose="020B0604020202020204" pitchFamily="34" charset="0"/>
            </a:endParaRPr>
          </a:p>
          <a:p>
            <a:pPr>
              <a:buNone/>
            </a:pPr>
            <a:r>
              <a:rPr lang="nl-NL" sz="1600" dirty="0"/>
              <a:t>Je maakt een visueel ontwerp voor de ontwikkeling en aanleg van een buitengebied. Keuzes moeten worden toegelicht. Je presenteert jouw idee ook aan de opdrachtgever.</a:t>
            </a:r>
          </a:p>
          <a:p>
            <a:pPr>
              <a:buNone/>
            </a:pPr>
            <a:endParaRPr lang="nl-NL" sz="1600" dirty="0"/>
          </a:p>
          <a:p>
            <a:pPr>
              <a:buNone/>
            </a:pPr>
            <a:r>
              <a:rPr lang="nl-NL" sz="1600" dirty="0"/>
              <a:t>Hierbij houd je rekening met de eisen die gesteld worden.</a:t>
            </a:r>
          </a:p>
        </p:txBody>
      </p:sp>
      <p:sp>
        <p:nvSpPr>
          <p:cNvPr id="15" name="Tekstvak 14"/>
          <p:cNvSpPr txBox="1"/>
          <p:nvPr/>
        </p:nvSpPr>
        <p:spPr>
          <a:xfrm>
            <a:off x="6320540" y="3005501"/>
            <a:ext cx="5401924" cy="107721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latin typeface="Arial" panose="020B0604020202020204" pitchFamily="34" charset="0"/>
                <a:cs typeface="Arial" panose="020B0604020202020204" pitchFamily="34" charset="0"/>
              </a:rPr>
              <a:t>Voorwaarden</a:t>
            </a:r>
          </a:p>
          <a:p>
            <a:pPr lvl="0"/>
            <a:r>
              <a:rPr lang="nl-NL" sz="1600" dirty="0">
                <a:solidFill>
                  <a:schemeClr val="tx1"/>
                </a:solidFill>
                <a:latin typeface="Calibri" panose="020F0502020204030204" pitchFamily="34" charset="0"/>
              </a:rPr>
              <a:t>- Er is een opdrachtgever.</a:t>
            </a:r>
          </a:p>
          <a:p>
            <a:r>
              <a:rPr lang="nl-NL" sz="1600" dirty="0">
                <a:solidFill>
                  <a:schemeClr val="tx1"/>
                </a:solidFill>
                <a:latin typeface="Calibri" panose="020F0502020204030204" pitchFamily="34" charset="0"/>
              </a:rPr>
              <a:t>- Er is een geschikte locatie beschikbaar die bereikbaar is voor studenten (maximaal 30 minuten fietsen).</a:t>
            </a:r>
          </a:p>
        </p:txBody>
      </p:sp>
      <p:sp>
        <p:nvSpPr>
          <p:cNvPr id="17" name="Rechthoek 16"/>
          <p:cNvSpPr/>
          <p:nvPr/>
        </p:nvSpPr>
        <p:spPr>
          <a:xfrm>
            <a:off x="10136183" y="6216646"/>
            <a:ext cx="2056973" cy="369332"/>
          </a:xfrm>
          <a:prstGeom prst="rect">
            <a:avLst/>
          </a:prstGeom>
        </p:spPr>
        <p:txBody>
          <a:bodyPr wrap="none" lIns="91440" tIns="45720" rIns="91440" bIns="45720" anchor="t">
            <a:spAutoFit/>
          </a:bodyPr>
          <a:lstStyle/>
          <a:p>
            <a:r>
              <a:rPr lang="nl-NL" dirty="0">
                <a:latin typeface="Arial"/>
                <a:cs typeface="Arial"/>
              </a:rPr>
              <a:t>IBS-ADL-IRG-X41</a:t>
            </a:r>
            <a:endParaRPr lang="nl-NL" dirty="0">
              <a:solidFill>
                <a:schemeClr val="bg1">
                  <a:lumMod val="50000"/>
                </a:schemeClr>
              </a:solidFill>
              <a:latin typeface="Arial" panose="020B0604020202020204" pitchFamily="34" charset="0"/>
              <a:cs typeface="Arial" panose="020B0604020202020204" pitchFamily="34" charset="0"/>
            </a:endParaRPr>
          </a:p>
        </p:txBody>
      </p:sp>
      <p:pic>
        <p:nvPicPr>
          <p:cNvPr id="12" name="Picture 2" descr="Afbeeldingsresultaat voor ontwerp buitenruim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58"/>
          <a:stretch/>
        </p:blipFill>
        <p:spPr bwMode="auto">
          <a:xfrm>
            <a:off x="6308075" y="4249783"/>
            <a:ext cx="3748739" cy="2040122"/>
          </a:xfrm>
          <a:prstGeom prst="rect">
            <a:avLst/>
          </a:prstGeom>
          <a:noFill/>
          <a:extLst>
            <a:ext uri="{909E8E84-426E-40DD-AFC4-6F175D3DCCD1}">
              <a14:hiddenFill xmlns:a14="http://schemas.microsoft.com/office/drawing/2010/main">
                <a:solidFill>
                  <a:srgbClr val="FFFFFF"/>
                </a:solidFill>
              </a14:hiddenFill>
            </a:ext>
          </a:extLst>
        </p:spPr>
      </p:pic>
      <p:pic>
        <p:nvPicPr>
          <p:cNvPr id="14" name="Tijdelijke aanduiding voor inhoud 4">
            <a:extLst>
              <a:ext uri="{FF2B5EF4-FFF2-40B4-BE49-F238E27FC236}">
                <a16:creationId xmlns:a16="http://schemas.microsoft.com/office/drawing/2014/main" id="{84D0CDE8-A586-44F7-8ED2-356B8E1AE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22860" y="308906"/>
            <a:ext cx="10515600" cy="643655"/>
          </a:xfrm>
        </p:spPr>
        <p:txBody>
          <a:bodyPr>
            <a:normAutofit/>
          </a:bodyPr>
          <a:lstStyle/>
          <a:p>
            <a:r>
              <a:rPr lang="nl-NL" sz="3200" dirty="0">
                <a:latin typeface="Arial" panose="020B0604020202020204" pitchFamily="34" charset="0"/>
                <a:cs typeface="Arial" panose="020B0604020202020204" pitchFamily="34" charset="0"/>
              </a:rPr>
              <a:t>Inrichting van een gebied - Toetsing</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22860" y="1126304"/>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latin typeface="Arial" panose="020B0604020202020204" pitchFamily="34" charset="0"/>
                <a:cs typeface="Arial" panose="020B0604020202020204" pitchFamily="34" charset="0"/>
              </a:rPr>
              <a:t>Toetsen </a:t>
            </a:r>
          </a:p>
          <a:p>
            <a:pPr eaLnBrk="1" hangingPunct="1">
              <a:defRPr/>
            </a:pPr>
            <a:r>
              <a:rPr lang="nl-NL" sz="1600" dirty="0"/>
              <a:t>Dit IBS wordt afgerond met 3 </a:t>
            </a:r>
            <a:r>
              <a:rPr lang="nl-NL" sz="1600" dirty="0" err="1"/>
              <a:t>toetsmomenten</a:t>
            </a:r>
            <a:r>
              <a:rPr lang="nl-NL" sz="1600" dirty="0"/>
              <a:t>: kennistoets, verantwoordingsdocument en een presentatie. In onderstaande tabel is een overzicht van de toetsen weergegeven. </a:t>
            </a:r>
          </a:p>
        </p:txBody>
      </p:sp>
      <p:sp>
        <p:nvSpPr>
          <p:cNvPr id="17" name="Tekstvak 16"/>
          <p:cNvSpPr txBox="1"/>
          <p:nvPr/>
        </p:nvSpPr>
        <p:spPr>
          <a:xfrm>
            <a:off x="6674877" y="1126304"/>
            <a:ext cx="4678922" cy="4817537"/>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dirty="0">
                <a:latin typeface="Arial" panose="020B0604020202020204" pitchFamily="34" charset="0"/>
                <a:cs typeface="Arial" panose="020B0604020202020204" pitchFamily="34" charset="0"/>
              </a:rPr>
              <a:t>Leerdoelen bij dit IBS</a:t>
            </a:r>
          </a:p>
          <a:p>
            <a:pPr marL="342900" indent="-342900">
              <a:lnSpc>
                <a:spcPct val="107000"/>
              </a:lnSpc>
              <a:buFont typeface="+mj-lt"/>
              <a:buAutoNum type="arabicPeriod"/>
            </a:pPr>
            <a:r>
              <a:rPr lang="nl-NL" sz="1600" dirty="0"/>
              <a:t>Je kunt de basisbegrippen van de beroepssituatie uitleggen en toepassen. </a:t>
            </a:r>
            <a:endParaRPr lang="nl-NL" sz="1600" dirty="0">
              <a:cs typeface="Calibri"/>
            </a:endParaRPr>
          </a:p>
          <a:p>
            <a:pPr marL="342900" lvl="0" indent="-342900">
              <a:lnSpc>
                <a:spcPct val="107000"/>
              </a:lnSpc>
              <a:spcAft>
                <a:spcPts val="0"/>
              </a:spcAft>
              <a:buFont typeface="+mj-lt"/>
              <a:buAutoNum type="arabicPeriod"/>
            </a:pPr>
            <a:r>
              <a:rPr lang="nl-NL" sz="1600" dirty="0"/>
              <a:t>Je kunt de mogelijkheden van duurzaamheid, biodiversiteit, eetbaar groen en duurzame energie toepassen in een ontwerp van een stuk gebied. </a:t>
            </a:r>
          </a:p>
          <a:p>
            <a:pPr marL="342900" lvl="0" indent="-342900">
              <a:lnSpc>
                <a:spcPct val="107000"/>
              </a:lnSpc>
              <a:spcAft>
                <a:spcPts val="0"/>
              </a:spcAft>
              <a:buFont typeface="+mj-lt"/>
              <a:buAutoNum type="arabicPeriod"/>
            </a:pPr>
            <a:r>
              <a:rPr lang="nl-NL" sz="1600" dirty="0"/>
              <a:t>Je kunt een inventarisatie maken van het plangebied en de omgeving. </a:t>
            </a:r>
          </a:p>
          <a:p>
            <a:pPr marL="342900" lvl="0" indent="-342900">
              <a:lnSpc>
                <a:spcPct val="107000"/>
              </a:lnSpc>
              <a:spcAft>
                <a:spcPts val="0"/>
              </a:spcAft>
              <a:buFont typeface="+mj-lt"/>
              <a:buAutoNum type="arabicPeriod"/>
            </a:pPr>
            <a:r>
              <a:rPr lang="nl-NL" sz="1600" dirty="0"/>
              <a:t>Je kunt de mogelijkheden van een gebied onderzoeken. </a:t>
            </a:r>
          </a:p>
          <a:p>
            <a:pPr marL="342900" lvl="0" indent="-342900">
              <a:lnSpc>
                <a:spcPct val="107000"/>
              </a:lnSpc>
              <a:spcAft>
                <a:spcPts val="0"/>
              </a:spcAft>
              <a:buFont typeface="+mj-lt"/>
              <a:buAutoNum type="arabicPeriod"/>
            </a:pPr>
            <a:r>
              <a:rPr lang="nl-NL" sz="1600" dirty="0"/>
              <a:t>Je kunt een marktonderzoek uitvoeren en de uitkomsten verwerken in je ontwerp. </a:t>
            </a:r>
          </a:p>
          <a:p>
            <a:pPr marL="342900" lvl="0" indent="-342900">
              <a:lnSpc>
                <a:spcPct val="107000"/>
              </a:lnSpc>
              <a:spcAft>
                <a:spcPts val="0"/>
              </a:spcAft>
              <a:buFont typeface="+mj-lt"/>
              <a:buAutoNum type="arabicPeriod"/>
            </a:pPr>
            <a:r>
              <a:rPr lang="nl-NL" sz="1600" dirty="0"/>
              <a:t>Je kunt een reële inschatting maken van de kosten voor de (her)inrichting van het gebied.</a:t>
            </a:r>
          </a:p>
          <a:p>
            <a:pPr marL="342900" lvl="0" indent="-342900">
              <a:lnSpc>
                <a:spcPct val="107000"/>
              </a:lnSpc>
              <a:spcAft>
                <a:spcPts val="0"/>
              </a:spcAft>
              <a:buFont typeface="+mj-lt"/>
              <a:buAutoNum type="arabicPeriod"/>
            </a:pPr>
            <a:r>
              <a:rPr lang="nl-NL" sz="1600" dirty="0"/>
              <a:t>Je kunt een ontwerp voor de herinrichting van een gebied maken en verantwoorden. </a:t>
            </a:r>
          </a:p>
          <a:p>
            <a:pPr marL="342900" lvl="0" indent="-342900">
              <a:lnSpc>
                <a:spcPct val="107000"/>
              </a:lnSpc>
              <a:spcAft>
                <a:spcPts val="0"/>
              </a:spcAft>
              <a:buFont typeface="+mj-lt"/>
              <a:buAutoNum type="arabicPeriod"/>
            </a:pPr>
            <a:r>
              <a:rPr lang="nl-NL" sz="1600" dirty="0"/>
              <a:t>Je kunt projectmatig werken.</a:t>
            </a:r>
          </a:p>
          <a:p>
            <a:pPr marL="342900" lvl="0" indent="-342900">
              <a:lnSpc>
                <a:spcPct val="107000"/>
              </a:lnSpc>
              <a:spcAft>
                <a:spcPts val="0"/>
              </a:spcAft>
              <a:buFont typeface="+mj-lt"/>
              <a:buAutoNum type="arabicPeriod"/>
            </a:pPr>
            <a:r>
              <a:rPr lang="nl-NL" sz="1600" dirty="0"/>
              <a:t>Je kunt klantgericht werken. </a:t>
            </a:r>
          </a:p>
        </p:txBody>
      </p:sp>
      <p:graphicFrame>
        <p:nvGraphicFramePr>
          <p:cNvPr id="6" name="Tabel 5"/>
          <p:cNvGraphicFramePr>
            <a:graphicFrameLocks noGrp="1"/>
          </p:cNvGraphicFramePr>
          <p:nvPr>
            <p:extLst>
              <p:ext uri="{D42A27DB-BD31-4B8C-83A1-F6EECF244321}">
                <p14:modId xmlns:p14="http://schemas.microsoft.com/office/powerpoint/2010/main" val="4145236744"/>
              </p:ext>
            </p:extLst>
          </p:nvPr>
        </p:nvGraphicFramePr>
        <p:xfrm>
          <a:off x="622861" y="2491538"/>
          <a:ext cx="5616013" cy="3095011"/>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748051">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Verantwoordingsdocument</a:t>
                      </a:r>
                    </a:p>
                    <a:p>
                      <a:endParaRPr lang="nl-NL" sz="14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Presentatie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 en 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5,7 t/m 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t/m 9</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082640" y="6232663"/>
            <a:ext cx="1848583" cy="338554"/>
          </a:xfrm>
          <a:prstGeom prst="rect">
            <a:avLst/>
          </a:prstGeom>
        </p:spPr>
        <p:txBody>
          <a:bodyPr wrap="none" lIns="91440" tIns="45720" rIns="91440" bIns="45720" anchor="t">
            <a:spAutoFit/>
          </a:bodyPr>
          <a:lstStyle/>
          <a:p>
            <a:r>
              <a:rPr lang="nl-NL" sz="1600" dirty="0">
                <a:latin typeface="Arial"/>
                <a:cs typeface="Arial"/>
              </a:rPr>
              <a:t>IBS-ADL-IRG-X41</a:t>
            </a:r>
            <a:endParaRPr lang="nl-NL" sz="1600" dirty="0">
              <a:solidFill>
                <a:schemeClr val="bg1">
                  <a:lumMod val="50000"/>
                </a:schemeClr>
              </a:solidFill>
              <a:latin typeface="Arial" panose="020B0604020202020204" pitchFamily="34" charset="0"/>
              <a:cs typeface="Arial" panose="020B0604020202020204" pitchFamily="34" charset="0"/>
            </a:endParaRPr>
          </a:p>
        </p:txBody>
      </p:sp>
      <p:pic>
        <p:nvPicPr>
          <p:cNvPr id="14" name="Tijdelijke aanduiding voor inhoud 4">
            <a:extLst>
              <a:ext uri="{FF2B5EF4-FFF2-40B4-BE49-F238E27FC236}">
                <a16:creationId xmlns:a16="http://schemas.microsoft.com/office/drawing/2014/main" id="{B67404E9-477D-42A9-B5BF-C45380E8A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10955" y="378775"/>
            <a:ext cx="10515600" cy="643655"/>
          </a:xfrm>
        </p:spPr>
        <p:txBody>
          <a:bodyPr>
            <a:noAutofit/>
          </a:bodyPr>
          <a:lstStyle/>
          <a:p>
            <a:r>
              <a:rPr lang="nl-NL" sz="3200" dirty="0">
                <a:latin typeface="Arial" panose="020B0604020202020204" pitchFamily="34" charset="0"/>
                <a:cs typeface="Arial" panose="020B0604020202020204" pitchFamily="34" charset="0"/>
              </a:rPr>
              <a:t>IBS Inrichting van een gebied </a:t>
            </a:r>
            <a:br>
              <a:rPr lang="nl-NL" sz="32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Leervragen en competenties</a:t>
            </a:r>
            <a:endParaRPr lang="nl-NL" sz="3200" dirty="0">
              <a:latin typeface="Arial" panose="020B0604020202020204" pitchFamily="34" charset="0"/>
              <a:cs typeface="Arial" panose="020B0604020202020204" pitchFamily="34" charset="0"/>
            </a:endParaRP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9" name="Tekstvak 18"/>
          <p:cNvSpPr txBox="1"/>
          <p:nvPr/>
        </p:nvSpPr>
        <p:spPr>
          <a:xfrm>
            <a:off x="695454" y="1289241"/>
            <a:ext cx="5308182" cy="297325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latin typeface="Arial" panose="020B0604020202020204" pitchFamily="34" charset="0"/>
                <a:cs typeface="Arial" panose="020B0604020202020204" pitchFamily="34" charset="0"/>
              </a:rPr>
              <a:t>Leervragen</a:t>
            </a:r>
          </a:p>
          <a:p>
            <a:pPr marL="342900" indent="-342900">
              <a:lnSpc>
                <a:spcPct val="107000"/>
              </a:lnSpc>
              <a:buFont typeface="Symbol" panose="05050102010706020507" pitchFamily="18" charset="2"/>
              <a:buChar char=""/>
            </a:pPr>
            <a:r>
              <a:rPr lang="nl-NL" sz="1600" dirty="0"/>
              <a:t>Hoe breng je de wensen van de opdrachtgever en de bewoners in kaart?</a:t>
            </a:r>
          </a:p>
          <a:p>
            <a:pPr marL="342900" indent="-342900">
              <a:lnSpc>
                <a:spcPct val="107000"/>
              </a:lnSpc>
              <a:buFont typeface="Symbol" panose="05050102010706020507" pitchFamily="18" charset="2"/>
              <a:buChar char=""/>
            </a:pPr>
            <a:r>
              <a:rPr lang="nl-NL" sz="1600" dirty="0"/>
              <a:t>Hoe zorg je dat je rekening houdt met verschillende wensen en belangen van bewoners en de opdrachtgever?</a:t>
            </a:r>
          </a:p>
          <a:p>
            <a:pPr marL="342900" indent="-342900">
              <a:lnSpc>
                <a:spcPct val="107000"/>
              </a:lnSpc>
              <a:buFont typeface="Symbol" panose="05050102010706020507" pitchFamily="18" charset="2"/>
              <a:buChar char=""/>
            </a:pPr>
            <a:r>
              <a:rPr lang="nl-NL" sz="1600" dirty="0"/>
              <a:t>Op welke manier zou jij duurzame aspecten in je ontwerp terug laten komen?</a:t>
            </a:r>
          </a:p>
          <a:p>
            <a:pPr marL="342900" indent="-342900">
              <a:lnSpc>
                <a:spcPct val="107000"/>
              </a:lnSpc>
              <a:buFont typeface="Symbol" panose="05050102010706020507" pitchFamily="18" charset="2"/>
              <a:buChar char=""/>
            </a:pPr>
            <a:r>
              <a:rPr lang="nl-NL" sz="1600" dirty="0"/>
              <a:t>Hoe zorg je ervoor dat je in je ontwerp rekening houdt met de biodiversiteit van het gebied?</a:t>
            </a:r>
          </a:p>
          <a:p>
            <a:pPr marL="342900" indent="-342900">
              <a:lnSpc>
                <a:spcPct val="107000"/>
              </a:lnSpc>
              <a:buFont typeface="Symbol" panose="05050102010706020507" pitchFamily="18" charset="2"/>
              <a:buChar char=""/>
            </a:pPr>
            <a:r>
              <a:rPr lang="nl-NL" sz="1600" dirty="0"/>
              <a:t>Hoe zou je omgaan met je ideeën in verhouding tot het budget?</a:t>
            </a:r>
          </a:p>
        </p:txBody>
      </p:sp>
      <p:sp>
        <p:nvSpPr>
          <p:cNvPr id="12" name="Rechthoek 11"/>
          <p:cNvSpPr/>
          <p:nvPr/>
        </p:nvSpPr>
        <p:spPr>
          <a:xfrm>
            <a:off x="10136183" y="6216646"/>
            <a:ext cx="1739066" cy="369332"/>
          </a:xfrm>
          <a:prstGeom prst="rect">
            <a:avLst/>
          </a:prstGeom>
        </p:spPr>
        <p:txBody>
          <a:bodyPr wrap="none" lIns="91440" tIns="45720" rIns="91440" bIns="45720" anchor="t">
            <a:spAutoFit/>
          </a:bodyPr>
          <a:lstStyle/>
          <a:p>
            <a:r>
              <a:rPr lang="nl-NL" dirty="0"/>
              <a:t>IBS-ADL-IRG-X41</a:t>
            </a:r>
            <a:endParaRPr lang="nl-NL" dirty="0">
              <a:solidFill>
                <a:schemeClr val="bg1">
                  <a:lumMod val="50000"/>
                </a:schemeClr>
              </a:solidFill>
            </a:endParaRPr>
          </a:p>
        </p:txBody>
      </p:sp>
      <p:sp>
        <p:nvSpPr>
          <p:cNvPr id="10" name="Tekstvak 9"/>
          <p:cNvSpPr txBox="1"/>
          <p:nvPr/>
        </p:nvSpPr>
        <p:spPr>
          <a:xfrm>
            <a:off x="6251274" y="4041730"/>
            <a:ext cx="5405018" cy="218284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latin typeface="Arial" panose="020B0604020202020204" pitchFamily="34" charset="0"/>
                <a:cs typeface="Arial" panose="020B0604020202020204" pitchFamily="34" charset="0"/>
              </a:rPr>
              <a:t>Werkprocessen</a:t>
            </a:r>
            <a:r>
              <a:rPr lang="nl-NL" sz="1600" b="1" dirty="0"/>
              <a:t> </a:t>
            </a:r>
          </a:p>
          <a:p>
            <a:pPr lvl="0">
              <a:lnSpc>
                <a:spcPct val="107000"/>
              </a:lnSpc>
              <a:spcAft>
                <a:spcPts val="0"/>
              </a:spcAft>
            </a:pPr>
            <a:r>
              <a:rPr lang="nl-NL" sz="1600" dirty="0"/>
              <a:t>B1-K1-W1: Draagt zorg voor natuur, grond en water</a:t>
            </a:r>
          </a:p>
          <a:p>
            <a:pPr lvl="0">
              <a:lnSpc>
                <a:spcPct val="107000"/>
              </a:lnSpc>
              <a:spcAft>
                <a:spcPts val="0"/>
              </a:spcAft>
            </a:pPr>
            <a:r>
              <a:rPr lang="nl-NL" sz="1600" dirty="0"/>
              <a:t>B1-K1-W2: Communiceert met klanten, gasten, publiek en/of derden</a:t>
            </a:r>
          </a:p>
          <a:p>
            <a:pPr lvl="0">
              <a:lnSpc>
                <a:spcPct val="107000"/>
              </a:lnSpc>
              <a:spcAft>
                <a:spcPts val="0"/>
              </a:spcAft>
            </a:pPr>
            <a:r>
              <a:rPr lang="nl-NL" sz="1600" dirty="0"/>
              <a:t>B1-K2-W2: Maakt een plan van aanpak</a:t>
            </a:r>
          </a:p>
          <a:p>
            <a:pPr lvl="0">
              <a:lnSpc>
                <a:spcPct val="107000"/>
              </a:lnSpc>
              <a:spcAft>
                <a:spcPts val="0"/>
              </a:spcAft>
            </a:pPr>
            <a:r>
              <a:rPr lang="nl-NL" sz="1600" dirty="0"/>
              <a:t>B1-K2-W4: Evalueert de dienstverlening</a:t>
            </a:r>
          </a:p>
          <a:p>
            <a:pPr lvl="0">
              <a:lnSpc>
                <a:spcPct val="107000"/>
              </a:lnSpc>
              <a:spcAft>
                <a:spcPts val="0"/>
              </a:spcAft>
            </a:pPr>
            <a:r>
              <a:rPr lang="nl-NL" sz="1600" dirty="0"/>
              <a:t>B1-K4-W1: Plant en verdeelt de werkzaamheden</a:t>
            </a:r>
          </a:p>
          <a:p>
            <a:pPr lvl="0">
              <a:lnSpc>
                <a:spcPct val="107000"/>
              </a:lnSpc>
              <a:spcAft>
                <a:spcPts val="0"/>
              </a:spcAft>
            </a:pPr>
            <a:r>
              <a:rPr lang="nl-NL" sz="1600" dirty="0"/>
              <a:t>B1-K4-W2: Begroot financiën</a:t>
            </a:r>
          </a:p>
        </p:txBody>
      </p:sp>
      <p:pic>
        <p:nvPicPr>
          <p:cNvPr id="13" name="Tijdelijke aanduiding voor inhoud 4">
            <a:extLst>
              <a:ext uri="{FF2B5EF4-FFF2-40B4-BE49-F238E27FC236}">
                <a16:creationId xmlns:a16="http://schemas.microsoft.com/office/drawing/2014/main" id="{54DC1161-66CB-41B6-844D-77DF3CB427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
        <p:nvSpPr>
          <p:cNvPr id="11" name="Tekstvak 9">
            <a:extLst>
              <a:ext uri="{FF2B5EF4-FFF2-40B4-BE49-F238E27FC236}">
                <a16:creationId xmlns:a16="http://schemas.microsoft.com/office/drawing/2014/main" id="{8501F5C4-1C71-4E0A-A0C0-A6084E9FA03C}"/>
              </a:ext>
            </a:extLst>
          </p:cNvPr>
          <p:cNvSpPr txBox="1"/>
          <p:nvPr/>
        </p:nvSpPr>
        <p:spPr>
          <a:xfrm>
            <a:off x="695453" y="4440980"/>
            <a:ext cx="5308181" cy="160043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eaLnBrk="1" hangingPunct="1">
              <a:defRPr/>
            </a:pPr>
            <a:r>
              <a:rPr lang="nl-NL" b="1" dirty="0">
                <a:solidFill>
                  <a:schemeClr val="tx1"/>
                </a:solidFill>
              </a:rPr>
              <a:t>ADL rollen</a:t>
            </a:r>
          </a:p>
          <a:p>
            <a:pPr>
              <a:defRPr/>
            </a:pPr>
            <a:r>
              <a:rPr lang="nl-NL" sz="1600" dirty="0">
                <a:solidFill>
                  <a:schemeClr val="tx1"/>
                </a:solidFill>
                <a:latin typeface="Calibri" panose="020F0502020204030204" pitchFamily="34" charset="0"/>
              </a:rPr>
              <a:t>Tijdens de opleiding Stad en mens werk je aan de Adviseur duurzame leefomgeving rollen. Tijdens dit IBS ligt de focus op de volgende rollen: </a:t>
            </a:r>
          </a:p>
          <a:p>
            <a:pPr marL="285750" indent="-285750" eaLnBrk="1" hangingPunct="1">
              <a:buFont typeface="Arial" panose="020B0604020202020204" pitchFamily="34" charset="0"/>
              <a:buChar char="•"/>
              <a:defRPr/>
            </a:pPr>
            <a:r>
              <a:rPr lang="nl-NL" sz="1600" dirty="0">
                <a:solidFill>
                  <a:schemeClr val="tx1"/>
                </a:solidFill>
                <a:latin typeface="Calibri" panose="020F0502020204030204" pitchFamily="34" charset="0"/>
              </a:rPr>
              <a:t>Creatieve denker	</a:t>
            </a:r>
          </a:p>
          <a:p>
            <a:pPr marL="285750" indent="-285750" eaLnBrk="1" hangingPunct="1">
              <a:buFont typeface="Arial" panose="020B0604020202020204" pitchFamily="34" charset="0"/>
              <a:buChar char="•"/>
              <a:defRPr/>
            </a:pPr>
            <a:r>
              <a:rPr lang="nl-NL" sz="1600" dirty="0">
                <a:solidFill>
                  <a:schemeClr val="tx1"/>
                </a:solidFill>
                <a:latin typeface="Calibri" panose="020F0502020204030204" pitchFamily="34" charset="0"/>
              </a:rPr>
              <a:t>Kritische onderzoeker</a:t>
            </a:r>
          </a:p>
        </p:txBody>
      </p:sp>
      <p:sp>
        <p:nvSpPr>
          <p:cNvPr id="14" name="Tekstvak 14">
            <a:extLst>
              <a:ext uri="{FF2B5EF4-FFF2-40B4-BE49-F238E27FC236}">
                <a16:creationId xmlns:a16="http://schemas.microsoft.com/office/drawing/2014/main" id="{28600190-D2D9-4AFC-A13F-ACA2343B90D4}"/>
              </a:ext>
            </a:extLst>
          </p:cNvPr>
          <p:cNvSpPr txBox="1"/>
          <p:nvPr/>
        </p:nvSpPr>
        <p:spPr>
          <a:xfrm>
            <a:off x="6251274" y="1289241"/>
            <a:ext cx="5405018" cy="258532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eaLnBrk="1" hangingPunct="1">
              <a:defRPr/>
            </a:pPr>
            <a:r>
              <a:rPr lang="nl-NL" b="1" dirty="0" err="1">
                <a:solidFill>
                  <a:schemeClr val="tx1"/>
                </a:solidFill>
              </a:rPr>
              <a:t>SDG’s</a:t>
            </a:r>
            <a:r>
              <a:rPr lang="nl-NL" b="1" dirty="0">
                <a:solidFill>
                  <a:schemeClr val="tx1"/>
                </a:solidFill>
              </a:rPr>
              <a:t> </a:t>
            </a:r>
          </a:p>
          <a:p>
            <a:pPr>
              <a:defRPr/>
            </a:pPr>
            <a:r>
              <a:rPr lang="nl-NL" sz="1600" dirty="0">
                <a:solidFill>
                  <a:schemeClr val="tx1"/>
                </a:solidFill>
                <a:latin typeface="Calibri" panose="020F0502020204030204" pitchFamily="34" charset="0"/>
              </a:rPr>
              <a:t>De </a:t>
            </a:r>
            <a:r>
              <a:rPr lang="nl-NL" sz="1600" dirty="0" err="1">
                <a:solidFill>
                  <a:schemeClr val="tx1"/>
                </a:solidFill>
                <a:latin typeface="Calibri" panose="020F0502020204030204" pitchFamily="34" charset="0"/>
              </a:rPr>
              <a:t>sustainable</a:t>
            </a:r>
            <a:r>
              <a:rPr lang="nl-NL" sz="1600" dirty="0">
                <a:solidFill>
                  <a:schemeClr val="tx1"/>
                </a:solidFill>
                <a:latin typeface="Calibri" panose="020F0502020204030204" pitchFamily="34" charset="0"/>
              </a:rPr>
              <a:t> development goals komen in de opleiding Stad en mens sterk terug. De thema’s binnen dit IBS sluiten aan bij de volgende </a:t>
            </a:r>
            <a:r>
              <a:rPr lang="nl-NL" sz="1600" dirty="0" err="1">
                <a:solidFill>
                  <a:schemeClr val="tx1"/>
                </a:solidFill>
                <a:latin typeface="Calibri" panose="020F0502020204030204" pitchFamily="34" charset="0"/>
              </a:rPr>
              <a:t>SDG’s</a:t>
            </a:r>
            <a:r>
              <a:rPr lang="nl-NL" sz="1600" dirty="0">
                <a:solidFill>
                  <a:schemeClr val="tx1"/>
                </a:solidFill>
                <a:latin typeface="Calibri" panose="020F0502020204030204" pitchFamily="34" charset="0"/>
              </a:rPr>
              <a:t>: </a:t>
            </a:r>
          </a:p>
          <a:p>
            <a:pPr>
              <a:defRPr/>
            </a:pPr>
            <a:r>
              <a:rPr lang="nl-NL" sz="1600" dirty="0">
                <a:solidFill>
                  <a:schemeClr val="tx1"/>
                </a:solidFill>
                <a:latin typeface="Calibri" panose="020F0502020204030204" pitchFamily="34" charset="0"/>
              </a:rPr>
              <a:t>2. Geen honger</a:t>
            </a:r>
          </a:p>
          <a:p>
            <a:pPr>
              <a:defRPr/>
            </a:pPr>
            <a:r>
              <a:rPr lang="nl-NL" sz="1600" dirty="0">
                <a:solidFill>
                  <a:schemeClr val="tx1"/>
                </a:solidFill>
                <a:latin typeface="Calibri" panose="020F0502020204030204" pitchFamily="34" charset="0"/>
              </a:rPr>
              <a:t>6. Schoon water en sanitair </a:t>
            </a:r>
          </a:p>
          <a:p>
            <a:pPr>
              <a:defRPr/>
            </a:pPr>
            <a:r>
              <a:rPr lang="nl-NL" sz="1600" dirty="0">
                <a:solidFill>
                  <a:schemeClr val="tx1"/>
                </a:solidFill>
                <a:latin typeface="Calibri" panose="020F0502020204030204" pitchFamily="34" charset="0"/>
              </a:rPr>
              <a:t>7. Betaalbare en duurzame energie</a:t>
            </a:r>
          </a:p>
          <a:p>
            <a:pPr>
              <a:defRPr/>
            </a:pPr>
            <a:r>
              <a:rPr lang="nl-NL" sz="1600" dirty="0">
                <a:solidFill>
                  <a:schemeClr val="tx1"/>
                </a:solidFill>
                <a:latin typeface="Calibri" panose="020F0502020204030204" pitchFamily="34" charset="0"/>
              </a:rPr>
              <a:t>13. Klimaatactie</a:t>
            </a:r>
          </a:p>
          <a:p>
            <a:pPr>
              <a:defRPr/>
            </a:pPr>
            <a:r>
              <a:rPr lang="nl-NL" sz="1600" dirty="0">
                <a:solidFill>
                  <a:schemeClr val="tx1"/>
                </a:solidFill>
                <a:latin typeface="Calibri" panose="020F0502020204030204" pitchFamily="34" charset="0"/>
              </a:rPr>
              <a:t>14. Leven in het water</a:t>
            </a:r>
          </a:p>
          <a:p>
            <a:pPr>
              <a:defRPr/>
            </a:pPr>
            <a:r>
              <a:rPr lang="nl-NL" sz="1600" dirty="0">
                <a:solidFill>
                  <a:schemeClr val="tx1"/>
                </a:solidFill>
                <a:latin typeface="Calibri" panose="020F0502020204030204" pitchFamily="34" charset="0"/>
              </a:rPr>
              <a:t>15. Leven op het land</a:t>
            </a:r>
          </a:p>
        </p:txBody>
      </p:sp>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27768" y="247095"/>
            <a:ext cx="10515600" cy="643655"/>
          </a:xfrm>
        </p:spPr>
        <p:txBody>
          <a:bodyPr>
            <a:normAutofit fontScale="90000"/>
          </a:bodyPr>
          <a:lstStyle/>
          <a:p>
            <a:r>
              <a:rPr lang="nl-NL" sz="3600" dirty="0">
                <a:latin typeface="Arial" panose="020B0604020202020204" pitchFamily="34" charset="0"/>
                <a:cs typeface="Arial" panose="020B0604020202020204" pitchFamily="34" charset="0"/>
              </a:rPr>
              <a:t>IBS Inrichting van een gebied </a:t>
            </a:r>
            <a:br>
              <a:rPr lang="nl-NL" sz="36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Kennistoets</a:t>
            </a:r>
            <a:endParaRPr lang="nl-NL" sz="4000" dirty="0">
              <a:latin typeface="Arial" panose="020B0604020202020204" pitchFamily="34" charset="0"/>
              <a:cs typeface="Arial" panose="020B0604020202020204" pitchFamily="34" charset="0"/>
            </a:endParaRPr>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627768" y="1149173"/>
            <a:ext cx="5468232" cy="152349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rgbClr val="B2B7B8"/>
                </a:solidFill>
                <a:latin typeface="Arial" panose="020B0604020202020204" pitchFamily="34" charset="0"/>
                <a:cs typeface="Arial" panose="020B0604020202020204" pitchFamily="34" charset="0"/>
              </a:rPr>
              <a:t>Kennistoets</a:t>
            </a:r>
          </a:p>
          <a:p>
            <a:pPr>
              <a:spcBef>
                <a:spcPct val="0"/>
              </a:spcBef>
              <a:buNone/>
            </a:pPr>
            <a:r>
              <a:rPr lang="nl-NL" altLang="nl-NL" sz="1500" dirty="0">
                <a:latin typeface="+mn-lt"/>
              </a:rPr>
              <a:t>De kennistoets gaat over de theorie die betrekking heeft op deze IBS.  In deze kennistoets wordt leerdoel 1 en 2 getoetst. Bij deze leerdoelen horen verschillende succescriteria. </a:t>
            </a:r>
            <a:endParaRPr lang="nl-NL" altLang="nl-NL" sz="1500" dirty="0">
              <a:latin typeface="+mn-lt"/>
              <a:cs typeface="Calibri"/>
            </a:endParaRPr>
          </a:p>
          <a:p>
            <a:pPr eaLnBrk="1" hangingPunct="1">
              <a:spcBef>
                <a:spcPct val="0"/>
              </a:spcBef>
              <a:buFontTx/>
              <a:buNone/>
            </a:pPr>
            <a:r>
              <a:rPr lang="nl-NL" altLang="nl-NL" sz="1500" dirty="0">
                <a:latin typeface="+mn-lt"/>
              </a:rPr>
              <a:t>De vragen zullen gaan over deze succescriteria. Leer hiervoor met de aangeboden lessen en bronnen. </a:t>
            </a:r>
          </a:p>
        </p:txBody>
      </p:sp>
      <p:sp>
        <p:nvSpPr>
          <p:cNvPr id="3" name="Tekstvak 2"/>
          <p:cNvSpPr txBox="1"/>
          <p:nvPr/>
        </p:nvSpPr>
        <p:spPr>
          <a:xfrm>
            <a:off x="627768" y="2965771"/>
            <a:ext cx="10718658" cy="357020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1</a:t>
            </a:r>
          </a:p>
          <a:p>
            <a:r>
              <a:rPr lang="nl-NL" sz="1500" b="0" dirty="0">
                <a:solidFill>
                  <a:schemeClr val="tx1"/>
                </a:solidFill>
              </a:rPr>
              <a:t>-  Je kunt de begrippen op de lijst van Vrijetijd beschrijven en hier voorbeelden bij noemen/geven of toepassen op nieuwe situaties.</a:t>
            </a:r>
          </a:p>
          <a:p>
            <a:r>
              <a:rPr lang="nl-NL" sz="1500" b="0" dirty="0">
                <a:solidFill>
                  <a:schemeClr val="tx1"/>
                </a:solidFill>
              </a:rPr>
              <a:t>-  Je kunt de begrippen op de lijst van Water en energie beschrijven en hier voorbeelden bij noemen/geven of toepassen op nieuwe situaties.</a:t>
            </a:r>
          </a:p>
          <a:p>
            <a:r>
              <a:rPr lang="nl-NL" sz="1500" b="0" dirty="0">
                <a:solidFill>
                  <a:schemeClr val="tx1"/>
                </a:solidFill>
              </a:rPr>
              <a:t>- Je kunt de begrippen op de lijst van Stad en wijk beschrijven en hier voorbeelden bij noemen/geven of toepassen op nieuwe situaties.</a:t>
            </a:r>
          </a:p>
          <a:p>
            <a:r>
              <a:rPr lang="nl-NL" sz="1500" b="0" dirty="0">
                <a:solidFill>
                  <a:schemeClr val="tx1"/>
                </a:solidFill>
              </a:rPr>
              <a:t>-  Je kunt de begrippen op de lijst van Lifestyle beschrijven en hier voorbeelden bij noemen/geven of toepassen op nieuwe situaties.</a:t>
            </a:r>
          </a:p>
          <a:p>
            <a:r>
              <a:rPr lang="nl-NL" sz="1500" b="0" dirty="0">
                <a:solidFill>
                  <a:schemeClr val="tx1"/>
                </a:solidFill>
              </a:rPr>
              <a:t>-  Je kunt de begrippen op de lijst van Circulaire economie beschrijven en hier voorbeelden bij noemen/geven of toepassen op nieuwe situaties.</a:t>
            </a:r>
          </a:p>
          <a:p>
            <a:r>
              <a:rPr lang="nl-NL" sz="1500" b="0" dirty="0">
                <a:solidFill>
                  <a:schemeClr val="tx1"/>
                </a:solidFill>
              </a:rPr>
              <a:t>-  Je kunt de begrippen op de lijst van Inventarisatie plangebied beschrijven en hier voorbeelden bij noemen/geven of toepassen op nieuwe situaties.</a:t>
            </a:r>
          </a:p>
          <a:p>
            <a:r>
              <a:rPr lang="nl-NL" sz="1500" b="0" dirty="0">
                <a:solidFill>
                  <a:schemeClr val="tx1"/>
                </a:solidFill>
              </a:rPr>
              <a:t>-  Je kunt de begrippen op de lijst van Marktonderzoek beschrijven en hier voorbeelden bij noemen/geven of toepassen op nieuwe situaties.</a:t>
            </a:r>
          </a:p>
          <a:p>
            <a:r>
              <a:rPr lang="nl-NL" sz="1500" b="0" dirty="0">
                <a:solidFill>
                  <a:schemeClr val="tx1"/>
                </a:solidFill>
              </a:rPr>
              <a:t>-  Je kunt de begrippen op de lijst van Ontwerp beschrijven en hier voorbeelden bij noemen/geven of toepassen op nieuwe situaties.</a:t>
            </a:r>
          </a:p>
          <a:p>
            <a:r>
              <a:rPr lang="nl-NL" sz="1500" b="0" dirty="0">
                <a:solidFill>
                  <a:schemeClr val="tx1"/>
                </a:solidFill>
              </a:rPr>
              <a:t>- Je kunt de begrippen op de lijst van Natuur in de stad beschrijven en hier voorbeelden bij noemen/geven of toepassen op nieuwe situaties.</a:t>
            </a:r>
          </a:p>
        </p:txBody>
      </p:sp>
      <p:sp>
        <p:nvSpPr>
          <p:cNvPr id="13" name="Rechthoek 12"/>
          <p:cNvSpPr/>
          <p:nvPr/>
        </p:nvSpPr>
        <p:spPr>
          <a:xfrm>
            <a:off x="10136183" y="6216646"/>
            <a:ext cx="2056973" cy="369332"/>
          </a:xfrm>
          <a:prstGeom prst="rect">
            <a:avLst/>
          </a:prstGeom>
        </p:spPr>
        <p:txBody>
          <a:bodyPr wrap="none" lIns="91440" tIns="45720" rIns="91440" bIns="45720" anchor="t">
            <a:spAutoFit/>
          </a:bodyPr>
          <a:lstStyle/>
          <a:p>
            <a:r>
              <a:rPr lang="nl-NL" dirty="0">
                <a:latin typeface="Arial"/>
                <a:cs typeface="Arial"/>
              </a:rPr>
              <a:t>IBS-ADL-IRG-X41</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4" name="AutoShape 4" descr="Afbeeldingsresultaat voor kennisto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4" name="Tijdelijke aanduiding voor inhoud 4">
            <a:extLst>
              <a:ext uri="{FF2B5EF4-FFF2-40B4-BE49-F238E27FC236}">
                <a16:creationId xmlns:a16="http://schemas.microsoft.com/office/drawing/2014/main" id="{E2384309-96F7-4C1F-A69F-5FEF336183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
        <p:nvSpPr>
          <p:cNvPr id="16" name="Rechthoek 15">
            <a:extLst>
              <a:ext uri="{FF2B5EF4-FFF2-40B4-BE49-F238E27FC236}">
                <a16:creationId xmlns:a16="http://schemas.microsoft.com/office/drawing/2014/main" id="{215D440B-AE8E-4B8A-8796-5D6A10F330EA}"/>
              </a:ext>
            </a:extLst>
          </p:cNvPr>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4476" y="281143"/>
            <a:ext cx="11588931" cy="758281"/>
          </a:xfrm>
        </p:spPr>
        <p:txBody>
          <a:bodyPr>
            <a:normAutofit fontScale="90000"/>
          </a:bodyPr>
          <a:lstStyle/>
          <a:p>
            <a:r>
              <a:rPr lang="nl-NL" sz="3600" dirty="0">
                <a:latin typeface="Arial" panose="020B0604020202020204" pitchFamily="34" charset="0"/>
                <a:cs typeface="Arial" panose="020B0604020202020204" pitchFamily="34" charset="0"/>
              </a:rPr>
              <a:t>IBS Inrichting van een gebied </a:t>
            </a:r>
            <a:br>
              <a:rPr lang="nl-NL" sz="36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Verantwoordingsdocument</a:t>
            </a:r>
            <a:endParaRPr lang="nl-NL" sz="3600" dirty="0">
              <a:latin typeface="Arial" panose="020B0604020202020204" pitchFamily="34" charset="0"/>
              <a:cs typeface="Arial" panose="020B0604020202020204" pitchFamily="34" charset="0"/>
            </a:endParaRPr>
          </a:p>
        </p:txBody>
      </p:sp>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1" y="6603458"/>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64476" y="1179929"/>
            <a:ext cx="5560607" cy="10618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rgbClr val="B2B7B8"/>
                </a:solidFill>
                <a:latin typeface="Arial" panose="020B0604020202020204" pitchFamily="34" charset="0"/>
                <a:cs typeface="Arial" panose="020B0604020202020204" pitchFamily="34" charset="0"/>
              </a:rPr>
              <a:t>Ontwerp en verantwoording</a:t>
            </a:r>
          </a:p>
          <a:p>
            <a:pPr eaLnBrk="1" hangingPunct="1">
              <a:spcBef>
                <a:spcPct val="0"/>
              </a:spcBef>
              <a:buFontTx/>
              <a:buNone/>
            </a:pPr>
            <a:r>
              <a:rPr lang="nl-NL" altLang="nl-NL" sz="1500" dirty="0">
                <a:latin typeface="+mn-lt"/>
              </a:rPr>
              <a:t>Je maakt een ontwerp en toelichting voor het buitengebied. Hiermee worden leerdoel 2,3,5,7 en 9 (deels) getoetst. De succescriteria die getoetst worden met het ontwerp worden hier weergegeven. </a:t>
            </a:r>
          </a:p>
        </p:txBody>
      </p:sp>
      <p:sp>
        <p:nvSpPr>
          <p:cNvPr id="9" name="Tekstvak 8"/>
          <p:cNvSpPr txBox="1"/>
          <p:nvPr/>
        </p:nvSpPr>
        <p:spPr>
          <a:xfrm>
            <a:off x="564477" y="2352178"/>
            <a:ext cx="5560606" cy="201901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2</a:t>
            </a:r>
          </a:p>
          <a:p>
            <a:pPr>
              <a:spcBef>
                <a:spcPct val="20000"/>
              </a:spcBef>
            </a:pPr>
            <a:r>
              <a:rPr lang="nl-NL" sz="1400" b="0" dirty="0">
                <a:solidFill>
                  <a:schemeClr val="tx1"/>
                </a:solidFill>
              </a:rPr>
              <a:t>- Je kunt duurzame mogelijkheden voor een gebied benoemen. </a:t>
            </a:r>
          </a:p>
          <a:p>
            <a:pPr>
              <a:spcBef>
                <a:spcPct val="20000"/>
              </a:spcBef>
            </a:pPr>
            <a:r>
              <a:rPr lang="nl-NL" sz="1400" b="0" dirty="0">
                <a:solidFill>
                  <a:schemeClr val="tx1"/>
                </a:solidFill>
              </a:rPr>
              <a:t>- Je kunt een ontwerp voor de herinrichting van een gebied maken wat biodiversiteit stimuleert.</a:t>
            </a:r>
          </a:p>
          <a:p>
            <a:pPr>
              <a:spcBef>
                <a:spcPct val="20000"/>
              </a:spcBef>
            </a:pPr>
            <a:r>
              <a:rPr lang="nl-NL" sz="1400" b="0" dirty="0">
                <a:solidFill>
                  <a:schemeClr val="tx1"/>
                </a:solidFill>
              </a:rPr>
              <a:t>- Je kunt groene toepassingen bedenken die de leefbaarheid van een gebied vergroten.  </a:t>
            </a:r>
          </a:p>
          <a:p>
            <a:pPr>
              <a:spcBef>
                <a:spcPct val="20000"/>
              </a:spcBef>
            </a:pPr>
            <a:r>
              <a:rPr lang="nl-NL" sz="1400" b="0" dirty="0">
                <a:solidFill>
                  <a:schemeClr val="tx1"/>
                </a:solidFill>
              </a:rPr>
              <a:t>- Je kunt toepassingen bedenken voor duurzaam energiegebruik in een ontwerpgebied. </a:t>
            </a:r>
          </a:p>
        </p:txBody>
      </p:sp>
      <p:sp>
        <p:nvSpPr>
          <p:cNvPr id="11" name="Rechthoek 10"/>
          <p:cNvSpPr/>
          <p:nvPr/>
        </p:nvSpPr>
        <p:spPr>
          <a:xfrm>
            <a:off x="10136183" y="6216646"/>
            <a:ext cx="2056973" cy="369332"/>
          </a:xfrm>
          <a:prstGeom prst="rect">
            <a:avLst/>
          </a:prstGeom>
        </p:spPr>
        <p:txBody>
          <a:bodyPr wrap="none" lIns="91440" tIns="45720" rIns="91440" bIns="45720" anchor="t">
            <a:spAutoFit/>
          </a:bodyPr>
          <a:lstStyle/>
          <a:p>
            <a:r>
              <a:rPr lang="nl-NL" dirty="0">
                <a:latin typeface="Arial"/>
                <a:cs typeface="Arial"/>
              </a:rPr>
              <a:t>IBS-ADL-IRG-X41</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2" name="Tijdelijke aanduiding voor inhoud 4"/>
          <p:cNvSpPr txBox="1">
            <a:spLocks noChangeArrowheads="1"/>
          </p:cNvSpPr>
          <p:nvPr/>
        </p:nvSpPr>
        <p:spPr bwMode="auto">
          <a:xfrm>
            <a:off x="6379007" y="3211577"/>
            <a:ext cx="5560607" cy="117570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dirty="0">
                <a:latin typeface="Arial" panose="020B0604020202020204" pitchFamily="34" charset="0"/>
                <a:cs typeface="Arial" panose="020B0604020202020204" pitchFamily="34" charset="0"/>
              </a:rPr>
              <a:t>Succescriteria </a:t>
            </a:r>
            <a:r>
              <a:rPr lang="nl-NL" altLang="nl-NL" sz="1600" b="1" dirty="0">
                <a:latin typeface="Arial" panose="020B0604020202020204" pitchFamily="34" charset="0"/>
                <a:cs typeface="Arial" panose="020B0604020202020204" pitchFamily="34" charset="0"/>
              </a:rPr>
              <a:t>leerdoel 5</a:t>
            </a:r>
          </a:p>
          <a:p>
            <a:pPr>
              <a:buFontTx/>
              <a:buChar char="-"/>
            </a:pPr>
            <a:r>
              <a:rPr lang="nl-NL" sz="1400" dirty="0">
                <a:latin typeface="+mn-lt"/>
              </a:rPr>
              <a:t>Je kunt de verschillende stappen voor het uitvoeren van marktonderzoek benoemen en uitvoeren.</a:t>
            </a:r>
          </a:p>
          <a:p>
            <a:pPr>
              <a:buFontTx/>
              <a:buChar char="-"/>
            </a:pPr>
            <a:r>
              <a:rPr lang="nl-NL" sz="1400" dirty="0">
                <a:latin typeface="+mn-lt"/>
              </a:rPr>
              <a:t>Je kunt aantonen hoe de uitkomsten van het marktonderzoek terugkomen in je ontwerp.</a:t>
            </a:r>
          </a:p>
        </p:txBody>
      </p:sp>
      <p:pic>
        <p:nvPicPr>
          <p:cNvPr id="4" name="Afbeelding 3"/>
          <p:cNvPicPr>
            <a:picLocks noChangeAspect="1"/>
          </p:cNvPicPr>
          <p:nvPr/>
        </p:nvPicPr>
        <p:blipFill>
          <a:blip r:embed="rId2"/>
          <a:stretch>
            <a:fillRect/>
          </a:stretch>
        </p:blipFill>
        <p:spPr>
          <a:xfrm>
            <a:off x="9378231" y="4537432"/>
            <a:ext cx="2295322" cy="1529258"/>
          </a:xfrm>
          <a:prstGeom prst="rect">
            <a:avLst/>
          </a:prstGeom>
        </p:spPr>
      </p:pic>
      <p:sp>
        <p:nvSpPr>
          <p:cNvPr id="13" name="Tijdelijke aanduiding voor inhoud 4"/>
          <p:cNvSpPr txBox="1">
            <a:spLocks noChangeArrowheads="1"/>
          </p:cNvSpPr>
          <p:nvPr/>
        </p:nvSpPr>
        <p:spPr bwMode="auto">
          <a:xfrm>
            <a:off x="564476" y="4475736"/>
            <a:ext cx="5560607" cy="2080570"/>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dirty="0">
                <a:latin typeface="Arial" panose="020B0604020202020204" pitchFamily="34" charset="0"/>
                <a:cs typeface="Arial" panose="020B0604020202020204" pitchFamily="34" charset="0"/>
              </a:rPr>
              <a:t>Succescriteria </a:t>
            </a:r>
            <a:r>
              <a:rPr lang="nl-NL" altLang="nl-NL" sz="1600" b="1" dirty="0">
                <a:latin typeface="Arial" panose="020B0604020202020204" pitchFamily="34" charset="0"/>
                <a:cs typeface="Arial" panose="020B0604020202020204" pitchFamily="34" charset="0"/>
              </a:rPr>
              <a:t>leerdoel 3</a:t>
            </a:r>
          </a:p>
          <a:p>
            <a:pPr>
              <a:buFontTx/>
              <a:buChar char="-"/>
            </a:pPr>
            <a:r>
              <a:rPr lang="nl-NL" sz="1400" dirty="0">
                <a:latin typeface="+mn-lt"/>
              </a:rPr>
              <a:t>Je kunt afleiden wat onder het plangebied valt en wat niet.</a:t>
            </a:r>
          </a:p>
          <a:p>
            <a:pPr>
              <a:buFontTx/>
              <a:buChar char="-"/>
            </a:pPr>
            <a:r>
              <a:rPr lang="nl-NL" sz="1400" dirty="0">
                <a:latin typeface="+mn-lt"/>
              </a:rPr>
              <a:t>Je kunt de omgeving van het plangebied in kaart brengen.</a:t>
            </a:r>
          </a:p>
          <a:p>
            <a:pPr>
              <a:buFontTx/>
              <a:buChar char="-"/>
            </a:pPr>
            <a:r>
              <a:rPr lang="nl-NL" sz="1400" dirty="0">
                <a:latin typeface="+mn-lt"/>
              </a:rPr>
              <a:t>Je kunt informatie selecteren uit het bestemmingsplan en de bodemkaart.</a:t>
            </a:r>
          </a:p>
          <a:p>
            <a:pPr>
              <a:buFontTx/>
              <a:buChar char="-"/>
            </a:pPr>
            <a:r>
              <a:rPr lang="nl-NL" sz="1400" dirty="0">
                <a:latin typeface="+mn-lt"/>
              </a:rPr>
              <a:t>Je kunt aangeven welke effecten de ondernomen acties hebben op het milieu.</a:t>
            </a:r>
          </a:p>
          <a:p>
            <a:pPr>
              <a:buFontTx/>
              <a:buChar char="-"/>
            </a:pPr>
            <a:r>
              <a:rPr lang="nl-NL" sz="1400" dirty="0">
                <a:latin typeface="+mn-lt"/>
              </a:rPr>
              <a:t>Je kunt op basis van de gekregen theorie een inventarisatie maken van het plangebied.</a:t>
            </a:r>
          </a:p>
        </p:txBody>
      </p:sp>
      <p:sp>
        <p:nvSpPr>
          <p:cNvPr id="14" name="Tijdelijke aanduiding voor inhoud 4"/>
          <p:cNvSpPr txBox="1">
            <a:spLocks noChangeArrowheads="1"/>
          </p:cNvSpPr>
          <p:nvPr/>
        </p:nvSpPr>
        <p:spPr bwMode="auto">
          <a:xfrm>
            <a:off x="6379008" y="1177859"/>
            <a:ext cx="5560607" cy="184358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dirty="0">
                <a:latin typeface="Arial" panose="020B0604020202020204" pitchFamily="34" charset="0"/>
                <a:cs typeface="Arial" panose="020B0604020202020204" pitchFamily="34" charset="0"/>
              </a:rPr>
              <a:t>Succescriteria </a:t>
            </a:r>
            <a:r>
              <a:rPr lang="nl-NL" altLang="nl-NL" sz="1600" b="1" dirty="0">
                <a:latin typeface="Arial" panose="020B0604020202020204" pitchFamily="34" charset="0"/>
                <a:cs typeface="Arial" panose="020B0604020202020204" pitchFamily="34" charset="0"/>
              </a:rPr>
              <a:t>leerdoel 4</a:t>
            </a:r>
          </a:p>
          <a:p>
            <a:pPr>
              <a:buFontTx/>
              <a:buChar char="-"/>
            </a:pPr>
            <a:r>
              <a:rPr lang="nl-NL" sz="1400" dirty="0">
                <a:latin typeface="+mn-lt"/>
              </a:rPr>
              <a:t>Je kunt de mogelijkheden voor recreatie in een gebied onderzoeken.</a:t>
            </a:r>
          </a:p>
          <a:p>
            <a:pPr>
              <a:buFontTx/>
              <a:buChar char="-"/>
            </a:pPr>
            <a:r>
              <a:rPr lang="nl-NL" sz="1400" dirty="0">
                <a:latin typeface="+mn-lt"/>
              </a:rPr>
              <a:t>Je kunt de mogelijkheden voor toepassingen van duurzame energie in een gebied onderzoeken.</a:t>
            </a:r>
          </a:p>
          <a:p>
            <a:pPr>
              <a:buFontTx/>
              <a:buChar char="-"/>
            </a:pPr>
            <a:r>
              <a:rPr lang="nl-NL" sz="1400" dirty="0">
                <a:latin typeface="+mn-lt"/>
              </a:rPr>
              <a:t>Je kunt onderzoeken hoe een gezonde leefstijl gestimuleerd kan worden in het gebied.</a:t>
            </a:r>
          </a:p>
          <a:p>
            <a:pPr>
              <a:buFontTx/>
              <a:buChar char="-"/>
            </a:pPr>
            <a:r>
              <a:rPr lang="nl-NL" sz="1400" dirty="0">
                <a:latin typeface="+mn-lt"/>
              </a:rPr>
              <a:t>Je kunt onderzoeken hoe de leefbaarheid in het gebied vergroot kan worden.</a:t>
            </a:r>
          </a:p>
        </p:txBody>
      </p:sp>
      <p:pic>
        <p:nvPicPr>
          <p:cNvPr id="15" name="Tijdelijke aanduiding voor inhoud 4">
            <a:extLst>
              <a:ext uri="{FF2B5EF4-FFF2-40B4-BE49-F238E27FC236}">
                <a16:creationId xmlns:a16="http://schemas.microsoft.com/office/drawing/2014/main" id="{FA8F577D-723B-46B5-A6F9-71FEB4DCA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244664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152" y="204452"/>
            <a:ext cx="11641183" cy="758281"/>
          </a:xfrm>
        </p:spPr>
        <p:txBody>
          <a:bodyPr>
            <a:normAutofit fontScale="90000"/>
          </a:bodyPr>
          <a:lstStyle/>
          <a:p>
            <a:r>
              <a:rPr lang="nl-NL" sz="3600" dirty="0">
                <a:latin typeface="Arial" panose="020B0604020202020204" pitchFamily="34" charset="0"/>
                <a:cs typeface="Arial" panose="020B0604020202020204" pitchFamily="34" charset="0"/>
              </a:rPr>
              <a:t>Inrichting van een gebied </a:t>
            </a:r>
            <a:br>
              <a:rPr lang="nl-NL" sz="36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Verantwoordingsdocument</a:t>
            </a:r>
            <a:endParaRPr lang="nl-NL" sz="3600" dirty="0">
              <a:latin typeface="Arial" panose="020B0604020202020204" pitchFamily="34" charset="0"/>
              <a:cs typeface="Arial" panose="020B0604020202020204" pitchFamily="34" charset="0"/>
            </a:endParaRPr>
          </a:p>
        </p:txBody>
      </p:sp>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Rechthoek 12"/>
          <p:cNvSpPr/>
          <p:nvPr/>
        </p:nvSpPr>
        <p:spPr>
          <a:xfrm>
            <a:off x="10136183" y="6216646"/>
            <a:ext cx="2056973" cy="369332"/>
          </a:xfrm>
          <a:prstGeom prst="rect">
            <a:avLst/>
          </a:prstGeom>
        </p:spPr>
        <p:txBody>
          <a:bodyPr wrap="none" lIns="91440" tIns="45720" rIns="91440" bIns="45720" anchor="t">
            <a:spAutoFit/>
          </a:bodyPr>
          <a:lstStyle/>
          <a:p>
            <a:r>
              <a:rPr lang="nl-NL" dirty="0">
                <a:latin typeface="Arial"/>
                <a:cs typeface="Arial"/>
              </a:rPr>
              <a:t>IBS-ADL-IRG-X41</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1" name="Tijdelijke aanduiding voor inhoud 4"/>
          <p:cNvSpPr txBox="1">
            <a:spLocks noGrp="1" noChangeArrowheads="1"/>
          </p:cNvSpPr>
          <p:nvPr>
            <p:ph idx="1"/>
          </p:nvPr>
        </p:nvSpPr>
        <p:spPr bwMode="auto">
          <a:xfrm>
            <a:off x="521153" y="3021210"/>
            <a:ext cx="5525364" cy="13911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Arial" panose="020B0604020202020204" pitchFamily="34" charset="0"/>
                <a:cs typeface="Arial" panose="020B0604020202020204" pitchFamily="34" charset="0"/>
              </a:rPr>
              <a:t>Succescriteria leerdoel 7</a:t>
            </a:r>
          </a:p>
          <a:p>
            <a:pPr>
              <a:lnSpc>
                <a:spcPct val="100000"/>
              </a:lnSpc>
              <a:spcBef>
                <a:spcPts val="0"/>
              </a:spcBef>
              <a:spcAft>
                <a:spcPts val="0"/>
              </a:spcAft>
              <a:buFontTx/>
              <a:buChar char="-"/>
            </a:pPr>
            <a:r>
              <a:rPr lang="nl-NL" sz="1400" dirty="0">
                <a:latin typeface="+mn-lt"/>
              </a:rPr>
              <a:t>Je kunt een tweedimensionaal ontwerp op schaal maken (plattegrond) op basis van gemeten gegevens.</a:t>
            </a:r>
          </a:p>
          <a:p>
            <a:pPr>
              <a:lnSpc>
                <a:spcPct val="100000"/>
              </a:lnSpc>
              <a:spcBef>
                <a:spcPts val="0"/>
              </a:spcBef>
              <a:spcAft>
                <a:spcPts val="0"/>
              </a:spcAft>
              <a:buFontTx/>
              <a:buChar char="-"/>
            </a:pPr>
            <a:r>
              <a:rPr lang="nl-NL" sz="1400" dirty="0">
                <a:latin typeface="+mn-lt"/>
              </a:rPr>
              <a:t>Je kunt een visuele weergave van je ontwerp maken.</a:t>
            </a:r>
          </a:p>
          <a:p>
            <a:pPr>
              <a:lnSpc>
                <a:spcPct val="100000"/>
              </a:lnSpc>
              <a:spcBef>
                <a:spcPts val="0"/>
              </a:spcBef>
              <a:spcAft>
                <a:spcPts val="0"/>
              </a:spcAft>
              <a:buFontTx/>
              <a:buChar char="-"/>
            </a:pPr>
            <a:r>
              <a:rPr lang="nl-NL" sz="1400" dirty="0">
                <a:latin typeface="+mn-lt"/>
              </a:rPr>
              <a:t>Je kunt verantwoorden wat de gevolgen van je ontwerp zijn op de omgeving.</a:t>
            </a:r>
          </a:p>
        </p:txBody>
      </p:sp>
      <p:sp>
        <p:nvSpPr>
          <p:cNvPr id="12" name="Tijdelijke aanduiding voor inhoud 4"/>
          <p:cNvSpPr txBox="1">
            <a:spLocks noChangeArrowheads="1"/>
          </p:cNvSpPr>
          <p:nvPr/>
        </p:nvSpPr>
        <p:spPr bwMode="auto">
          <a:xfrm>
            <a:off x="6408146" y="1124324"/>
            <a:ext cx="5421695" cy="236064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dirty="0">
                <a:latin typeface="Arial" panose="020B0604020202020204" pitchFamily="34" charset="0"/>
                <a:cs typeface="Arial" panose="020B0604020202020204" pitchFamily="34" charset="0"/>
              </a:rPr>
              <a:t>Succescriteria leerdoel 8</a:t>
            </a:r>
          </a:p>
          <a:p>
            <a:pPr>
              <a:buFontTx/>
              <a:buChar char="-"/>
            </a:pPr>
            <a:r>
              <a:rPr lang="nl-NL" sz="1400" dirty="0">
                <a:latin typeface="+mn-lt"/>
              </a:rPr>
              <a:t>Je kunt aangeven hoe je de kwaliteit van je project bewaakt. </a:t>
            </a:r>
          </a:p>
          <a:p>
            <a:pPr>
              <a:buFontTx/>
              <a:buChar char="-"/>
            </a:pPr>
            <a:r>
              <a:rPr lang="nl-NL" sz="1400" dirty="0">
                <a:latin typeface="+mn-lt"/>
              </a:rPr>
              <a:t>Je kunt een compleet overzicht maken van je projectactiviteiten.</a:t>
            </a:r>
          </a:p>
          <a:p>
            <a:pPr>
              <a:buFontTx/>
              <a:buChar char="-"/>
            </a:pPr>
            <a:r>
              <a:rPr lang="nl-NL" sz="1400" dirty="0">
                <a:latin typeface="+mn-lt"/>
              </a:rPr>
              <a:t>Je kunt een realistische planning maken voor het opzetten van je project.</a:t>
            </a:r>
          </a:p>
          <a:p>
            <a:pPr>
              <a:buFontTx/>
              <a:buChar char="-"/>
            </a:pPr>
            <a:r>
              <a:rPr lang="nl-NL" sz="1400" dirty="0">
                <a:latin typeface="+mn-lt"/>
              </a:rPr>
              <a:t>Je kunt de fases in je project onderscheiden.</a:t>
            </a:r>
          </a:p>
          <a:p>
            <a:pPr>
              <a:buFontTx/>
              <a:buChar char="-"/>
            </a:pPr>
            <a:r>
              <a:rPr lang="nl-NL" sz="1400" dirty="0">
                <a:latin typeface="+mn-lt"/>
              </a:rPr>
              <a:t>Je kunt per fase benoemen welke activiteit je onderneemt.</a:t>
            </a:r>
          </a:p>
          <a:p>
            <a:pPr>
              <a:buFontTx/>
              <a:buChar char="-"/>
            </a:pPr>
            <a:r>
              <a:rPr lang="nl-NL" sz="1400" dirty="0">
                <a:latin typeface="+mn-lt"/>
              </a:rPr>
              <a:t>Je kunt een realistische begroting maken voor je project.</a:t>
            </a:r>
          </a:p>
          <a:p>
            <a:pPr>
              <a:buFontTx/>
              <a:buChar char="-"/>
            </a:pPr>
            <a:r>
              <a:rPr lang="nl-NL" sz="1400" dirty="0">
                <a:latin typeface="+mn-lt"/>
              </a:rPr>
              <a:t>Je kunt je vergadering documenteren door gebruik te maken van een agenda en notulen.</a:t>
            </a:r>
          </a:p>
        </p:txBody>
      </p:sp>
      <p:sp>
        <p:nvSpPr>
          <p:cNvPr id="15" name="Tijdelijke aanduiding voor inhoud 4"/>
          <p:cNvSpPr txBox="1">
            <a:spLocks noChangeArrowheads="1"/>
          </p:cNvSpPr>
          <p:nvPr/>
        </p:nvSpPr>
        <p:spPr bwMode="auto">
          <a:xfrm>
            <a:off x="6406260" y="3652818"/>
            <a:ext cx="5423581" cy="787908"/>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dirty="0">
                <a:latin typeface="Arial" panose="020B0604020202020204" pitchFamily="34" charset="0"/>
                <a:cs typeface="Arial" panose="020B0604020202020204" pitchFamily="34" charset="0"/>
              </a:rPr>
              <a:t>Succescriteria leerdoel 9</a:t>
            </a:r>
          </a:p>
          <a:p>
            <a:pPr>
              <a:buFontTx/>
              <a:buChar char="-"/>
            </a:pPr>
            <a:r>
              <a:rPr lang="nl-NL" sz="1400" dirty="0">
                <a:latin typeface="+mn-lt"/>
              </a:rPr>
              <a:t>Je kunt de wensen van je opdrachtgever in kaart brengen.</a:t>
            </a:r>
          </a:p>
          <a:p>
            <a:pPr>
              <a:buFontTx/>
              <a:buChar char="-"/>
            </a:pPr>
            <a:r>
              <a:rPr lang="nl-NL" sz="1400" dirty="0">
                <a:latin typeface="+mn-lt"/>
              </a:rPr>
              <a:t>Je kunt aantonen dat je afstemt met elkaar en de opdrachtgever.</a:t>
            </a:r>
          </a:p>
        </p:txBody>
      </p:sp>
      <p:pic>
        <p:nvPicPr>
          <p:cNvPr id="9" name="Picture 2" descr="Afbeeldingsresultaat voor ontwerp buitenruim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52" y="4597026"/>
            <a:ext cx="3034955" cy="18042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beeldingsresultaat voor doelgro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107" y="4692646"/>
            <a:ext cx="2353235" cy="1524000"/>
          </a:xfrm>
          <a:prstGeom prst="rect">
            <a:avLst/>
          </a:prstGeom>
          <a:noFill/>
          <a:extLst>
            <a:ext uri="{909E8E84-426E-40DD-AFC4-6F175D3DCCD1}">
              <a14:hiddenFill xmlns:a14="http://schemas.microsoft.com/office/drawing/2010/main">
                <a:solidFill>
                  <a:srgbClr val="FFFFFF"/>
                </a:solidFill>
              </a14:hiddenFill>
            </a:ext>
          </a:extLst>
        </p:spPr>
      </p:pic>
      <p:sp>
        <p:nvSpPr>
          <p:cNvPr id="14" name="Tijdelijke aanduiding voor inhoud 4"/>
          <p:cNvSpPr txBox="1">
            <a:spLocks noChangeArrowheads="1"/>
          </p:cNvSpPr>
          <p:nvPr/>
        </p:nvSpPr>
        <p:spPr bwMode="auto">
          <a:xfrm>
            <a:off x="521152" y="1118178"/>
            <a:ext cx="5477882" cy="1606594"/>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dirty="0">
                <a:latin typeface="Arial" panose="020B0604020202020204" pitchFamily="34" charset="0"/>
                <a:cs typeface="Arial" panose="020B0604020202020204" pitchFamily="34" charset="0"/>
              </a:rPr>
              <a:t>Succescriteria </a:t>
            </a:r>
            <a:r>
              <a:rPr lang="nl-NL" altLang="nl-NL" sz="1600" b="1" dirty="0">
                <a:latin typeface="Arial" panose="020B0604020202020204" pitchFamily="34" charset="0"/>
                <a:cs typeface="Arial" panose="020B0604020202020204" pitchFamily="34" charset="0"/>
              </a:rPr>
              <a:t>leerdoel 6</a:t>
            </a:r>
          </a:p>
          <a:p>
            <a:pPr>
              <a:buFontTx/>
              <a:buChar char="-"/>
            </a:pPr>
            <a:r>
              <a:rPr lang="nl-NL" sz="1400" dirty="0">
                <a:latin typeface="+mn-lt"/>
              </a:rPr>
              <a:t>Je kunt de benodigde materialen om jouw ontwerp te realiseren benoemen.</a:t>
            </a:r>
          </a:p>
          <a:p>
            <a:pPr>
              <a:buFontTx/>
              <a:buChar char="-"/>
            </a:pPr>
            <a:r>
              <a:rPr lang="nl-NL" sz="1400" dirty="0">
                <a:latin typeface="+mn-lt"/>
              </a:rPr>
              <a:t>Je kunt een compleet kostenoverzicht van je ontwerp maken, met automatisch doorrekenen, in Excel.</a:t>
            </a:r>
          </a:p>
          <a:p>
            <a:pPr>
              <a:buFontTx/>
              <a:buChar char="-"/>
            </a:pPr>
            <a:r>
              <a:rPr lang="nl-NL" sz="1400" dirty="0">
                <a:latin typeface="+mn-lt"/>
              </a:rPr>
              <a:t>Je kunt het kostenoverzicht verantwoorden met daarbij de mensuren en verborgen kosten.</a:t>
            </a:r>
          </a:p>
        </p:txBody>
      </p:sp>
      <p:pic>
        <p:nvPicPr>
          <p:cNvPr id="17" name="Afbeelding 16"/>
          <p:cNvPicPr>
            <a:picLocks noChangeAspect="1"/>
          </p:cNvPicPr>
          <p:nvPr/>
        </p:nvPicPr>
        <p:blipFill>
          <a:blip r:embed="rId4"/>
          <a:stretch>
            <a:fillRect/>
          </a:stretch>
        </p:blipFill>
        <p:spPr>
          <a:xfrm>
            <a:off x="6406260" y="4701393"/>
            <a:ext cx="2130144" cy="1595552"/>
          </a:xfrm>
          <a:prstGeom prst="rect">
            <a:avLst/>
          </a:prstGeom>
        </p:spPr>
      </p:pic>
      <p:pic>
        <p:nvPicPr>
          <p:cNvPr id="16" name="Tijdelijke aanduiding voor inhoud 4">
            <a:extLst>
              <a:ext uri="{FF2B5EF4-FFF2-40B4-BE49-F238E27FC236}">
                <a16:creationId xmlns:a16="http://schemas.microsoft.com/office/drawing/2014/main" id="{8B0709A8-A597-4EA2-AC51-2D135105C1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347808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739066" cy="369332"/>
          </a:xfrm>
          <a:prstGeom prst="rect">
            <a:avLst/>
          </a:prstGeom>
        </p:spPr>
        <p:txBody>
          <a:bodyPr wrap="none" lIns="91440" tIns="45720" rIns="91440" bIns="45720" anchor="t">
            <a:spAutoFit/>
          </a:bodyPr>
          <a:lstStyle/>
          <a:p>
            <a:r>
              <a:rPr lang="nl-NL" dirty="0"/>
              <a:t>IBS-ADL-IRG-X41</a:t>
            </a:r>
            <a:endParaRPr lang="nl-NL" dirty="0">
              <a:solidFill>
                <a:schemeClr val="bg1">
                  <a:lumMod val="50000"/>
                </a:schemeClr>
              </a:solidFill>
            </a:endParaRPr>
          </a:p>
        </p:txBody>
      </p:sp>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7334592" y="3758442"/>
            <a:ext cx="4241785" cy="135421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rgbClr val="000644"/>
                </a:solidFill>
                <a:latin typeface="+mn-lt"/>
              </a:rPr>
              <a:t>Verantwoordingsdocument</a:t>
            </a:r>
          </a:p>
          <a:p>
            <a:pPr>
              <a:spcBef>
                <a:spcPct val="0"/>
              </a:spcBef>
              <a:buNone/>
            </a:pPr>
            <a:r>
              <a:rPr lang="nl-NL" altLang="nl-NL" sz="1600" dirty="0">
                <a:latin typeface="+mn-lt"/>
                <a:cs typeface="Calibri"/>
              </a:rPr>
              <a:t>Je product wordt alleen beoordeeld als het aan de 'voorwaarden voor beoordeling' voldoet. De checklist hiervoor zie je hiernaast en is ook te downloaden in de Wiki.</a:t>
            </a:r>
          </a:p>
        </p:txBody>
      </p:sp>
      <p:pic>
        <p:nvPicPr>
          <p:cNvPr id="12" name="Afbeelding 11">
            <a:extLst>
              <a:ext uri="{FF2B5EF4-FFF2-40B4-BE49-F238E27FC236}">
                <a16:creationId xmlns:a16="http://schemas.microsoft.com/office/drawing/2014/main" id="{7172C5A1-23BD-4DF2-85F0-5EA39D2A83AB}"/>
              </a:ext>
            </a:extLst>
          </p:cNvPr>
          <p:cNvPicPr>
            <a:picLocks noChangeAspect="1"/>
          </p:cNvPicPr>
          <p:nvPr/>
        </p:nvPicPr>
        <p:blipFill>
          <a:blip r:embed="rId2"/>
          <a:stretch>
            <a:fillRect/>
          </a:stretch>
        </p:blipFill>
        <p:spPr>
          <a:xfrm>
            <a:off x="427211" y="27317"/>
            <a:ext cx="6619875" cy="6553200"/>
          </a:xfrm>
          <a:prstGeom prst="rect">
            <a:avLst/>
          </a:prstGeom>
        </p:spPr>
      </p:pic>
      <p:pic>
        <p:nvPicPr>
          <p:cNvPr id="8" name="Tijdelijke aanduiding voor inhoud 4">
            <a:extLst>
              <a:ext uri="{FF2B5EF4-FFF2-40B4-BE49-F238E27FC236}">
                <a16:creationId xmlns:a16="http://schemas.microsoft.com/office/drawing/2014/main" id="{2F586000-62E5-4A81-8093-22A2A3949C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pic>
        <p:nvPicPr>
          <p:cNvPr id="9" name="Picture 2" descr="Afbeeldingsresultaat voor uitroepteken png">
            <a:extLst>
              <a:ext uri="{FF2B5EF4-FFF2-40B4-BE49-F238E27FC236}">
                <a16:creationId xmlns:a16="http://schemas.microsoft.com/office/drawing/2014/main" id="{CCED2C08-D01B-49D3-B4CA-B1B0B32FA9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8849" y="2284503"/>
            <a:ext cx="1361396" cy="136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3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0955" y="173846"/>
            <a:ext cx="10515600" cy="758281"/>
          </a:xfrm>
        </p:spPr>
        <p:txBody>
          <a:bodyPr>
            <a:normAutofit fontScale="90000"/>
          </a:bodyPr>
          <a:lstStyle/>
          <a:p>
            <a:r>
              <a:rPr lang="nl-NL" sz="3600" dirty="0">
                <a:latin typeface="Arial" panose="020B0604020202020204" pitchFamily="34" charset="0"/>
                <a:cs typeface="Arial" panose="020B0604020202020204" pitchFamily="34" charset="0"/>
              </a:rPr>
              <a:t>Inrichting van een gebied </a:t>
            </a:r>
            <a:br>
              <a:rPr lang="nl-NL" sz="3200" dirty="0">
                <a:latin typeface="Arial" panose="020B0604020202020204" pitchFamily="34" charset="0"/>
                <a:cs typeface="Arial" panose="020B0604020202020204" pitchFamily="34" charset="0"/>
              </a:rPr>
            </a:br>
            <a:r>
              <a:rPr lang="nl-NL" sz="3100" dirty="0">
                <a:latin typeface="Arial" panose="020B0604020202020204" pitchFamily="34" charset="0"/>
                <a:cs typeface="Arial" panose="020B0604020202020204" pitchFamily="34" charset="0"/>
              </a:rPr>
              <a:t>Presentatie</a:t>
            </a:r>
            <a:endParaRPr lang="nl-NL" sz="3200" dirty="0">
              <a:latin typeface="Arial" panose="020B0604020202020204" pitchFamily="34" charset="0"/>
              <a:cs typeface="Arial" panose="020B0604020202020204" pitchFamily="34" charset="0"/>
            </a:endParaRPr>
          </a:p>
        </p:txBody>
      </p:sp>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35445" y="1115820"/>
            <a:ext cx="5434468" cy="152349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rgbClr val="B2B7B8"/>
                </a:solidFill>
                <a:latin typeface="Arial" panose="020B0604020202020204" pitchFamily="34" charset="0"/>
                <a:cs typeface="Arial" panose="020B0604020202020204" pitchFamily="34" charset="0"/>
              </a:rPr>
              <a:t>Presentatie</a:t>
            </a:r>
          </a:p>
          <a:p>
            <a:pPr>
              <a:spcBef>
                <a:spcPct val="0"/>
              </a:spcBef>
              <a:buNone/>
            </a:pPr>
            <a:r>
              <a:rPr lang="nl-NL" altLang="nl-NL" sz="1500" dirty="0">
                <a:latin typeface="+mn-lt"/>
              </a:rPr>
              <a:t>In de presentatie geef je aan wat je allemaal hebt gedaan en hoe je dit hebt aangepakt. Indien het mogelijk is geef je deze presentatie voor de opdrachtgever. </a:t>
            </a:r>
            <a:r>
              <a:rPr lang="nl-NL" altLang="nl-NL" sz="1500" dirty="0"/>
              <a:t>Met de presentatie </a:t>
            </a:r>
            <a:r>
              <a:rPr lang="nl-NL" altLang="nl-NL" sz="1500" dirty="0">
                <a:latin typeface="+mn-lt"/>
              </a:rPr>
              <a:t>worden leerdoel 2, 5, 7, 8 en 9 (deels) getoetst. Bij deze leerdoelen horen verschillende succescriteria. Deze  succescriteria zijn hier te zien. </a:t>
            </a:r>
          </a:p>
        </p:txBody>
      </p:sp>
      <p:sp>
        <p:nvSpPr>
          <p:cNvPr id="9" name="Tekstvak 8"/>
          <p:cNvSpPr txBox="1"/>
          <p:nvPr/>
        </p:nvSpPr>
        <p:spPr>
          <a:xfrm>
            <a:off x="535444" y="2842312"/>
            <a:ext cx="5429349"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2</a:t>
            </a:r>
          </a:p>
          <a:p>
            <a:pPr marL="285750" indent="-285750">
              <a:buFontTx/>
              <a:buChar char="-"/>
            </a:pPr>
            <a:r>
              <a:rPr lang="nl-NL" sz="1400" b="0" dirty="0">
                <a:solidFill>
                  <a:schemeClr val="tx1"/>
                </a:solidFill>
              </a:rPr>
              <a:t>Je kunt toelichten hoe het ontwerp bijdraagt aan het vergroten van biodiversiteit.</a:t>
            </a:r>
          </a:p>
          <a:p>
            <a:pPr marL="285750" indent="-285750">
              <a:buFontTx/>
              <a:buChar char="-"/>
            </a:pPr>
            <a:r>
              <a:rPr lang="nl-NL" sz="1400" b="0" dirty="0">
                <a:solidFill>
                  <a:schemeClr val="tx1"/>
                </a:solidFill>
              </a:rPr>
              <a:t>Je kunt uitleggen welke principes van circulaire economie in het ontwerp zijn toegepast.</a:t>
            </a:r>
          </a:p>
          <a:p>
            <a:pPr marL="285750" indent="-285750">
              <a:buFontTx/>
              <a:buChar char="-"/>
            </a:pPr>
            <a:r>
              <a:rPr lang="nl-NL" sz="1400" b="0" dirty="0">
                <a:solidFill>
                  <a:schemeClr val="tx1"/>
                </a:solidFill>
              </a:rPr>
              <a:t>Je kunt beargumenteren welke duurzame opties/mogelijkheden er binnen een gebied toepasbaar zijn.</a:t>
            </a:r>
          </a:p>
        </p:txBody>
      </p:sp>
      <p:sp>
        <p:nvSpPr>
          <p:cNvPr id="10" name="Tekstvak 9"/>
          <p:cNvSpPr txBox="1">
            <a:spLocks noChangeArrowheads="1"/>
          </p:cNvSpPr>
          <p:nvPr/>
        </p:nvSpPr>
        <p:spPr bwMode="auto">
          <a:xfrm>
            <a:off x="535445" y="4646013"/>
            <a:ext cx="5429348" cy="185089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Arial" panose="020B0604020202020204" pitchFamily="34" charset="0"/>
                <a:cs typeface="Arial" panose="020B0604020202020204" pitchFamily="34" charset="0"/>
              </a:rPr>
              <a:t>Succescriteria leerdoel 5</a:t>
            </a:r>
          </a:p>
          <a:p>
            <a:pPr marL="285750" indent="-285750">
              <a:lnSpc>
                <a:spcPct val="107000"/>
              </a:lnSpc>
              <a:spcAft>
                <a:spcPts val="0"/>
              </a:spcAft>
              <a:buFontTx/>
              <a:buChar char="-"/>
            </a:pPr>
            <a:r>
              <a:rPr lang="nl-NL" sz="1400" dirty="0"/>
              <a:t>Je kunt de uitkomsten van het marktonderzoek toelichten en verklaren.</a:t>
            </a:r>
          </a:p>
          <a:p>
            <a:pPr marL="285750" indent="-285750">
              <a:lnSpc>
                <a:spcPct val="107000"/>
              </a:lnSpc>
              <a:spcAft>
                <a:spcPts val="0"/>
              </a:spcAft>
              <a:buFontTx/>
              <a:buChar char="-"/>
            </a:pPr>
            <a:r>
              <a:rPr lang="nl-NL" sz="1400" dirty="0"/>
              <a:t>Je kunt op basis van de resultaten van je marktonderzoek de gemaakte keuzes voor je ontwerp motiveren.</a:t>
            </a:r>
          </a:p>
          <a:p>
            <a:pPr marL="285750" indent="-285750">
              <a:lnSpc>
                <a:spcPct val="107000"/>
              </a:lnSpc>
              <a:spcAft>
                <a:spcPts val="0"/>
              </a:spcAft>
              <a:buFontTx/>
              <a:buChar char="-"/>
            </a:pPr>
            <a:r>
              <a:rPr lang="nl-NL" sz="1400" dirty="0"/>
              <a:t>Je kunt de uitkomsten van je marktonderzoek presenteren en grafisch weergeven (bv. grafiek, moodboard, </a:t>
            </a:r>
            <a:r>
              <a:rPr lang="nl-NL" sz="1400" dirty="0" err="1"/>
              <a:t>infographic</a:t>
            </a:r>
            <a:r>
              <a:rPr lang="nl-NL" sz="1400" dirty="0"/>
              <a:t>).</a:t>
            </a:r>
          </a:p>
        </p:txBody>
      </p:sp>
      <p:sp>
        <p:nvSpPr>
          <p:cNvPr id="13" name="Rechthoek 12"/>
          <p:cNvSpPr/>
          <p:nvPr/>
        </p:nvSpPr>
        <p:spPr>
          <a:xfrm>
            <a:off x="10136183" y="6216646"/>
            <a:ext cx="2056973" cy="369332"/>
          </a:xfrm>
          <a:prstGeom prst="rect">
            <a:avLst/>
          </a:prstGeom>
        </p:spPr>
        <p:txBody>
          <a:bodyPr wrap="none" lIns="91440" tIns="45720" rIns="91440" bIns="45720" anchor="t">
            <a:spAutoFit/>
          </a:bodyPr>
          <a:lstStyle/>
          <a:p>
            <a:r>
              <a:rPr lang="nl-NL">
                <a:latin typeface="Arial"/>
                <a:cs typeface="Arial"/>
              </a:rPr>
              <a:t>IBS-ADL-IRG-X41</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1" name="Tekstvak 10"/>
          <p:cNvSpPr txBox="1"/>
          <p:nvPr/>
        </p:nvSpPr>
        <p:spPr>
          <a:xfrm>
            <a:off x="6313318" y="1096925"/>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7</a:t>
            </a:r>
          </a:p>
          <a:p>
            <a:r>
              <a:rPr lang="nl-NL" sz="1400" b="0" dirty="0">
                <a:solidFill>
                  <a:schemeClr val="tx1"/>
                </a:solidFill>
              </a:rPr>
              <a:t>- Je kunt de gemaakte keuzes binnen het ontwerp verantwoorden.</a:t>
            </a:r>
          </a:p>
        </p:txBody>
      </p:sp>
      <p:sp>
        <p:nvSpPr>
          <p:cNvPr id="12" name="Tekstvak 11"/>
          <p:cNvSpPr txBox="1"/>
          <p:nvPr/>
        </p:nvSpPr>
        <p:spPr>
          <a:xfrm>
            <a:off x="6313317" y="2544052"/>
            <a:ext cx="5424228"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9</a:t>
            </a:r>
          </a:p>
          <a:p>
            <a:pPr marL="285750" indent="-285750">
              <a:buFontTx/>
              <a:buChar char="-"/>
            </a:pPr>
            <a:r>
              <a:rPr lang="nl-NL" sz="1400" b="0" dirty="0">
                <a:solidFill>
                  <a:schemeClr val="tx1"/>
                </a:solidFill>
              </a:rPr>
              <a:t>Je kunt benoemen op welke manier de wensen van de opdrachtgever terugkomen in je ontwerp.</a:t>
            </a:r>
          </a:p>
          <a:p>
            <a:pPr marL="285750" indent="-285750">
              <a:buFontTx/>
              <a:buChar char="-"/>
            </a:pPr>
            <a:r>
              <a:rPr lang="nl-NL" sz="1400" b="0" dirty="0">
                <a:solidFill>
                  <a:schemeClr val="tx1"/>
                </a:solidFill>
              </a:rPr>
              <a:t>Je kunt creatieve oplossingen en/of alternatieven aandragen voor de wensen van de klant.</a:t>
            </a:r>
          </a:p>
          <a:p>
            <a:pPr marL="285750" indent="-285750">
              <a:buFontTx/>
              <a:buChar char="-"/>
            </a:pPr>
            <a:r>
              <a:rPr lang="nl-NL" sz="1400" b="0" dirty="0">
                <a:solidFill>
                  <a:schemeClr val="tx1"/>
                </a:solidFill>
              </a:rPr>
              <a:t>Je kunt toelichten welke afwegingen je hebt gemaakt tussen de verschillende belangen.</a:t>
            </a:r>
          </a:p>
        </p:txBody>
      </p:sp>
      <p:sp>
        <p:nvSpPr>
          <p:cNvPr id="14" name="Tekstvak 13"/>
          <p:cNvSpPr txBox="1"/>
          <p:nvPr/>
        </p:nvSpPr>
        <p:spPr>
          <a:xfrm>
            <a:off x="6313317" y="1842278"/>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dirty="0">
                <a:solidFill>
                  <a:schemeClr val="tx1"/>
                </a:solidFill>
                <a:latin typeface="Arial" panose="020B0604020202020204" pitchFamily="34" charset="0"/>
                <a:cs typeface="Arial" panose="020B0604020202020204" pitchFamily="34" charset="0"/>
              </a:rPr>
              <a:t>Succescriteria leerdoel 8</a:t>
            </a:r>
          </a:p>
          <a:p>
            <a:r>
              <a:rPr lang="nl-NL" sz="1400" b="0" dirty="0">
                <a:solidFill>
                  <a:schemeClr val="tx1"/>
                </a:solidFill>
              </a:rPr>
              <a:t>- Je kunt de ‘</a:t>
            </a:r>
            <a:r>
              <a:rPr lang="nl-NL" sz="1400" b="0" dirty="0" err="1">
                <a:solidFill>
                  <a:schemeClr val="tx1"/>
                </a:solidFill>
              </a:rPr>
              <a:t>unique</a:t>
            </a:r>
            <a:r>
              <a:rPr lang="nl-NL" sz="1400" b="0" dirty="0">
                <a:solidFill>
                  <a:schemeClr val="tx1"/>
                </a:solidFill>
              </a:rPr>
              <a:t> </a:t>
            </a:r>
            <a:r>
              <a:rPr lang="nl-NL" sz="1400" b="0" dirty="0" err="1">
                <a:solidFill>
                  <a:schemeClr val="tx1"/>
                </a:solidFill>
              </a:rPr>
              <a:t>selling</a:t>
            </a:r>
            <a:r>
              <a:rPr lang="nl-NL" sz="1400" b="0" dirty="0">
                <a:solidFill>
                  <a:schemeClr val="tx1"/>
                </a:solidFill>
              </a:rPr>
              <a:t> points’ van jouw voorstel beargumenteren.</a:t>
            </a:r>
          </a:p>
        </p:txBody>
      </p:sp>
      <p:pic>
        <p:nvPicPr>
          <p:cNvPr id="15" name="Picture 2" descr="Afbeeldingsresultaat voor plan presente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7298" y="4535083"/>
            <a:ext cx="1948133" cy="1948133"/>
          </a:xfrm>
          <a:prstGeom prst="rect">
            <a:avLst/>
          </a:prstGeom>
          <a:noFill/>
          <a:extLst>
            <a:ext uri="{909E8E84-426E-40DD-AFC4-6F175D3DCCD1}">
              <a14:hiddenFill xmlns:a14="http://schemas.microsoft.com/office/drawing/2010/main">
                <a:solidFill>
                  <a:srgbClr val="FFFFFF"/>
                </a:solidFill>
              </a14:hiddenFill>
            </a:ext>
          </a:extLst>
        </p:spPr>
      </p:pic>
      <p:pic>
        <p:nvPicPr>
          <p:cNvPr id="16" name="Tijdelijke aanduiding voor inhoud 4">
            <a:extLst>
              <a:ext uri="{FF2B5EF4-FFF2-40B4-BE49-F238E27FC236}">
                <a16:creationId xmlns:a16="http://schemas.microsoft.com/office/drawing/2014/main" id="{747182E9-0481-4EEA-BC3F-4F8369748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17529621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67c63a5-6c7f-42bb-9d17-0feff5816463" xsi:nil="true"/>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EF8EE3-6EEA-4118-8E1C-139E17125ED7}"/>
</file>

<file path=customXml/itemProps2.xml><?xml version="1.0" encoding="utf-8"?>
<ds:datastoreItem xmlns:ds="http://schemas.openxmlformats.org/officeDocument/2006/customXml" ds:itemID="{8B6DE326-F208-4825-A42A-BFB188EA5B98}">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1E28954A-9618-4E78-8DE3-1CEDF8334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TotalTime>
  <Words>1692</Words>
  <Application>Microsoft Office PowerPoint</Application>
  <PresentationFormat>Breedbeeld</PresentationFormat>
  <Paragraphs>175</Paragraphs>
  <Slides>8</Slides>
  <Notes>0</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Kantoorthema</vt:lpstr>
      <vt:lpstr>IBS Inrichting van een gebied – periode 4</vt:lpstr>
      <vt:lpstr>Inrichting van een gebied - Toetsing</vt:lpstr>
      <vt:lpstr>IBS Inrichting van een gebied  Leervragen en competenties</vt:lpstr>
      <vt:lpstr>IBS Inrichting van een gebied  Kennistoets</vt:lpstr>
      <vt:lpstr>IBS Inrichting van een gebied  Verantwoordingsdocument</vt:lpstr>
      <vt:lpstr>Inrichting van een gebied  Verantwoordingsdocument</vt:lpstr>
      <vt:lpstr>PowerPoint-presentatie</vt:lpstr>
      <vt:lpstr>Inrichting van een gebied  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Pascalle Cup</cp:lastModifiedBy>
  <cp:revision>13</cp:revision>
  <dcterms:created xsi:type="dcterms:W3CDTF">2017-02-03T11:29:36Z</dcterms:created>
  <dcterms:modified xsi:type="dcterms:W3CDTF">2023-06-27T11:05:45Z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xd_Signature">
    <vt:bool>false</vt:bool>
  </property>
</Properties>
</file>