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4"/>
  </p:sldMasterIdLst>
  <p:notesMasterIdLst>
    <p:notesMasterId r:id="rId12"/>
  </p:notesMasterIdLst>
  <p:sldIdLst>
    <p:sldId id="347" r:id="rId5"/>
    <p:sldId id="307" r:id="rId6"/>
    <p:sldId id="337" r:id="rId7"/>
    <p:sldId id="348" r:id="rId8"/>
    <p:sldId id="346" r:id="rId9"/>
    <p:sldId id="343" r:id="rId10"/>
    <p:sldId id="336" r:id="rId1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3840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5B3C614-2338-A377-C297-753FD630E7DD}" name="Romi Verschoor" initials="RV" userId="S::rve@tg.nl::db379b68-79e0-4461-b420-f60a7e26929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4F6A"/>
    <a:srgbClr val="61CBF4"/>
    <a:srgbClr val="C6C6C6"/>
    <a:srgbClr val="9D9D9C"/>
    <a:srgbClr val="878787"/>
    <a:srgbClr val="B2B2B2"/>
    <a:srgbClr val="F0CB7D"/>
    <a:srgbClr val="F7E1B7"/>
    <a:srgbClr val="FBF0DB"/>
    <a:srgbClr val="E3E7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E72FCC-BD88-4325-BE83-2979A914A55F}" v="39" dt="2025-02-06T12:48:43.1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96"/>
    <p:restoredTop sz="94694"/>
  </p:normalViewPr>
  <p:slideViewPr>
    <p:cSldViewPr snapToGrid="0" snapToObjects="1" showGuides="1">
      <p:cViewPr varScale="1">
        <p:scale>
          <a:sx n="105" d="100"/>
          <a:sy n="105" d="100"/>
        </p:scale>
        <p:origin x="1086" y="11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i Verschoor" userId="db379b68-79e0-4461-b420-f60a7e269292" providerId="ADAL" clId="{969B9886-2BF1-4C0A-9B3B-4A77E643E719}"/>
    <pc:docChg chg="custSel addSld delSld modSld sldOrd">
      <pc:chgData name="Romi Verschoor" userId="db379b68-79e0-4461-b420-f60a7e269292" providerId="ADAL" clId="{969B9886-2BF1-4C0A-9B3B-4A77E643E719}" dt="2025-02-05T12:14:24.996" v="190" actId="47"/>
      <pc:docMkLst>
        <pc:docMk/>
      </pc:docMkLst>
      <pc:sldChg chg="modSp mod">
        <pc:chgData name="Romi Verschoor" userId="db379b68-79e0-4461-b420-f60a7e269292" providerId="ADAL" clId="{969B9886-2BF1-4C0A-9B3B-4A77E643E719}" dt="2025-02-05T12:11:47.691" v="23" actId="20577"/>
        <pc:sldMkLst>
          <pc:docMk/>
          <pc:sldMk cId="3555445782" sldId="315"/>
        </pc:sldMkLst>
        <pc:spChg chg="mod">
          <ac:chgData name="Romi Verschoor" userId="db379b68-79e0-4461-b420-f60a7e269292" providerId="ADAL" clId="{969B9886-2BF1-4C0A-9B3B-4A77E643E719}" dt="2025-02-05T12:11:47.691" v="23" actId="20577"/>
          <ac:spMkLst>
            <pc:docMk/>
            <pc:sldMk cId="3555445782" sldId="315"/>
            <ac:spMk id="2" creationId="{E57AF670-34A2-76A5-6EC5-0ECDCA8EEBFD}"/>
          </ac:spMkLst>
        </pc:spChg>
      </pc:sldChg>
      <pc:sldChg chg="del">
        <pc:chgData name="Romi Verschoor" userId="db379b68-79e0-4461-b420-f60a7e269292" providerId="ADAL" clId="{969B9886-2BF1-4C0A-9B3B-4A77E643E719}" dt="2025-02-05T12:13:13.878" v="113" actId="47"/>
        <pc:sldMkLst>
          <pc:docMk/>
          <pc:sldMk cId="1224030841" sldId="325"/>
        </pc:sldMkLst>
      </pc:sldChg>
      <pc:sldChg chg="del">
        <pc:chgData name="Romi Verschoor" userId="db379b68-79e0-4461-b420-f60a7e269292" providerId="ADAL" clId="{969B9886-2BF1-4C0A-9B3B-4A77E643E719}" dt="2025-02-05T12:14:24.996" v="190" actId="47"/>
        <pc:sldMkLst>
          <pc:docMk/>
          <pc:sldMk cId="3173393848" sldId="335"/>
        </pc:sldMkLst>
      </pc:sldChg>
      <pc:sldChg chg="addSp delSp modSp mod">
        <pc:chgData name="Romi Verschoor" userId="db379b68-79e0-4461-b420-f60a7e269292" providerId="ADAL" clId="{969B9886-2BF1-4C0A-9B3B-4A77E643E719}" dt="2025-02-05T12:14:16.522" v="189" actId="1076"/>
        <pc:sldMkLst>
          <pc:docMk/>
          <pc:sldMk cId="727796944" sldId="336"/>
        </pc:sldMkLst>
        <pc:spChg chg="mod">
          <ac:chgData name="Romi Verschoor" userId="db379b68-79e0-4461-b420-f60a7e269292" providerId="ADAL" clId="{969B9886-2BF1-4C0A-9B3B-4A77E643E719}" dt="2025-02-05T12:14:01.592" v="184" actId="20577"/>
          <ac:spMkLst>
            <pc:docMk/>
            <pc:sldMk cId="727796944" sldId="336"/>
            <ac:spMk id="2" creationId="{918AC4C6-41D0-8A3B-6D40-507FE2896FF9}"/>
          </ac:spMkLst>
        </pc:spChg>
        <pc:picChg chg="del">
          <ac:chgData name="Romi Verschoor" userId="db379b68-79e0-4461-b420-f60a7e269292" providerId="ADAL" clId="{969B9886-2BF1-4C0A-9B3B-4A77E643E719}" dt="2025-02-05T12:14:03.725" v="185" actId="478"/>
          <ac:picMkLst>
            <pc:docMk/>
            <pc:sldMk cId="727796944" sldId="336"/>
            <ac:picMk id="1026" creationId="{1F8B75D8-C276-751B-53C5-B35BD85B7719}"/>
          </ac:picMkLst>
        </pc:picChg>
        <pc:picChg chg="add mod">
          <ac:chgData name="Romi Verschoor" userId="db379b68-79e0-4461-b420-f60a7e269292" providerId="ADAL" clId="{969B9886-2BF1-4C0A-9B3B-4A77E643E719}" dt="2025-02-05T12:14:16.522" v="189" actId="1076"/>
          <ac:picMkLst>
            <pc:docMk/>
            <pc:sldMk cId="727796944" sldId="336"/>
            <ac:picMk id="1028" creationId="{D98E01D6-9D6D-56B0-51AC-6B5B58794714}"/>
          </ac:picMkLst>
        </pc:picChg>
      </pc:sldChg>
      <pc:sldChg chg="addSp delSp modSp mod">
        <pc:chgData name="Romi Verschoor" userId="db379b68-79e0-4461-b420-f60a7e269292" providerId="ADAL" clId="{969B9886-2BF1-4C0A-9B3B-4A77E643E719}" dt="2025-02-05T12:12:16.365" v="27" actId="1076"/>
        <pc:sldMkLst>
          <pc:docMk/>
          <pc:sldMk cId="3644367336" sldId="337"/>
        </pc:sldMkLst>
        <pc:picChg chg="del">
          <ac:chgData name="Romi Verschoor" userId="db379b68-79e0-4461-b420-f60a7e269292" providerId="ADAL" clId="{969B9886-2BF1-4C0A-9B3B-4A77E643E719}" dt="2025-02-05T12:12:05.622" v="24" actId="478"/>
          <ac:picMkLst>
            <pc:docMk/>
            <pc:sldMk cId="3644367336" sldId="337"/>
            <ac:picMk id="197" creationId="{2F50A91C-EACB-218D-D1C4-92A67531FE82}"/>
          </ac:picMkLst>
        </pc:picChg>
        <pc:picChg chg="add mod">
          <ac:chgData name="Romi Verschoor" userId="db379b68-79e0-4461-b420-f60a7e269292" providerId="ADAL" clId="{969B9886-2BF1-4C0A-9B3B-4A77E643E719}" dt="2025-02-05T12:12:16.365" v="27" actId="1076"/>
          <ac:picMkLst>
            <pc:docMk/>
            <pc:sldMk cId="3644367336" sldId="337"/>
            <ac:picMk id="198" creationId="{91BD4D9B-0576-2773-5ACF-731BB0F34C91}"/>
          </ac:picMkLst>
        </pc:picChg>
      </pc:sldChg>
      <pc:sldChg chg="modSp mod ord">
        <pc:chgData name="Romi Verschoor" userId="db379b68-79e0-4461-b420-f60a7e269292" providerId="ADAL" clId="{969B9886-2BF1-4C0A-9B3B-4A77E643E719}" dt="2025-02-05T12:13:44.721" v="162" actId="20577"/>
        <pc:sldMkLst>
          <pc:docMk/>
          <pc:sldMk cId="366443629" sldId="338"/>
        </pc:sldMkLst>
        <pc:spChg chg="mod">
          <ac:chgData name="Romi Verschoor" userId="db379b68-79e0-4461-b420-f60a7e269292" providerId="ADAL" clId="{969B9886-2BF1-4C0A-9B3B-4A77E643E719}" dt="2025-02-05T12:13:44.721" v="162" actId="20577"/>
          <ac:spMkLst>
            <pc:docMk/>
            <pc:sldMk cId="366443629" sldId="338"/>
            <ac:spMk id="2" creationId="{57B97AA2-373E-46CB-98BD-2866AE277E9C}"/>
          </ac:spMkLst>
        </pc:spChg>
      </pc:sldChg>
      <pc:sldChg chg="modSp mod">
        <pc:chgData name="Romi Verschoor" userId="db379b68-79e0-4461-b420-f60a7e269292" providerId="ADAL" clId="{969B9886-2BF1-4C0A-9B3B-4A77E643E719}" dt="2025-02-05T12:13:20.348" v="138" actId="20577"/>
        <pc:sldMkLst>
          <pc:docMk/>
          <pc:sldMk cId="197493218" sldId="343"/>
        </pc:sldMkLst>
        <pc:spChg chg="mod">
          <ac:chgData name="Romi Verschoor" userId="db379b68-79e0-4461-b420-f60a7e269292" providerId="ADAL" clId="{969B9886-2BF1-4C0A-9B3B-4A77E643E719}" dt="2025-02-05T12:13:20.348" v="138" actId="20577"/>
          <ac:spMkLst>
            <pc:docMk/>
            <pc:sldMk cId="197493218" sldId="343"/>
            <ac:spMk id="2" creationId="{57B97AA2-373E-46CB-98BD-2866AE277E9C}"/>
          </ac:spMkLst>
        </pc:spChg>
      </pc:sldChg>
      <pc:sldChg chg="del">
        <pc:chgData name="Romi Verschoor" userId="db379b68-79e0-4461-b420-f60a7e269292" providerId="ADAL" clId="{969B9886-2BF1-4C0A-9B3B-4A77E643E719}" dt="2025-02-05T12:13:27.791" v="139" actId="47"/>
        <pc:sldMkLst>
          <pc:docMk/>
          <pc:sldMk cId="1821727183" sldId="344"/>
        </pc:sldMkLst>
      </pc:sldChg>
      <pc:sldChg chg="addSp delSp modSp mod ord">
        <pc:chgData name="Romi Verschoor" userId="db379b68-79e0-4461-b420-f60a7e269292" providerId="ADAL" clId="{969B9886-2BF1-4C0A-9B3B-4A77E643E719}" dt="2025-02-05T12:12:44.641" v="33"/>
        <pc:sldMkLst>
          <pc:docMk/>
          <pc:sldMk cId="2320297307" sldId="345"/>
        </pc:sldMkLst>
        <pc:spChg chg="mod">
          <ac:chgData name="Romi Verschoor" userId="db379b68-79e0-4461-b420-f60a7e269292" providerId="ADAL" clId="{969B9886-2BF1-4C0A-9B3B-4A77E643E719}" dt="2025-02-05T12:12:37.161" v="31" actId="5793"/>
          <ac:spMkLst>
            <pc:docMk/>
            <pc:sldMk cId="2320297307" sldId="345"/>
            <ac:spMk id="6" creationId="{96F862E5-1967-15BB-D778-13F0E315EE67}"/>
          </ac:spMkLst>
        </pc:spChg>
        <pc:picChg chg="add del mod">
          <ac:chgData name="Romi Verschoor" userId="db379b68-79e0-4461-b420-f60a7e269292" providerId="ADAL" clId="{969B9886-2BF1-4C0A-9B3B-4A77E643E719}" dt="2025-02-05T12:12:44.641" v="33"/>
          <ac:picMkLst>
            <pc:docMk/>
            <pc:sldMk cId="2320297307" sldId="345"/>
            <ac:picMk id="4" creationId="{8BD9CB40-5637-54D9-33D4-583C96837890}"/>
          </ac:picMkLst>
        </pc:picChg>
      </pc:sldChg>
      <pc:sldChg chg="modSp add mod">
        <pc:chgData name="Romi Verschoor" userId="db379b68-79e0-4461-b420-f60a7e269292" providerId="ADAL" clId="{969B9886-2BF1-4C0A-9B3B-4A77E643E719}" dt="2025-02-05T12:13:07.003" v="112" actId="5793"/>
        <pc:sldMkLst>
          <pc:docMk/>
          <pc:sldMk cId="3580951674" sldId="346"/>
        </pc:sldMkLst>
        <pc:spChg chg="mod">
          <ac:chgData name="Romi Verschoor" userId="db379b68-79e0-4461-b420-f60a7e269292" providerId="ADAL" clId="{969B9886-2BF1-4C0A-9B3B-4A77E643E719}" dt="2025-02-05T12:12:51.611" v="52" actId="20577"/>
          <ac:spMkLst>
            <pc:docMk/>
            <pc:sldMk cId="3580951674" sldId="346"/>
            <ac:spMk id="2" creationId="{5EBBE2EE-7842-280C-F38B-7135A48D197C}"/>
          </ac:spMkLst>
        </pc:spChg>
        <pc:spChg chg="mod">
          <ac:chgData name="Romi Verschoor" userId="db379b68-79e0-4461-b420-f60a7e269292" providerId="ADAL" clId="{969B9886-2BF1-4C0A-9B3B-4A77E643E719}" dt="2025-02-05T12:13:07.003" v="112" actId="5793"/>
          <ac:spMkLst>
            <pc:docMk/>
            <pc:sldMk cId="3580951674" sldId="346"/>
            <ac:spMk id="6" creationId="{96F862E5-1967-15BB-D778-13F0E315EE67}"/>
          </ac:spMkLst>
        </pc:spChg>
      </pc:sldChg>
    </pc:docChg>
  </pc:docChgLst>
  <pc:docChgLst>
    <pc:chgData name="Romi Verschoor" userId="db379b68-79e0-4461-b420-f60a7e269292" providerId="ADAL" clId="{10E72FCC-BD88-4325-BE83-2979A914A55F}"/>
    <pc:docChg chg="undo redo custSel addSld delSld modSld delMainMaster">
      <pc:chgData name="Romi Verschoor" userId="db379b68-79e0-4461-b420-f60a7e269292" providerId="ADAL" clId="{10E72FCC-BD88-4325-BE83-2979A914A55F}" dt="2025-02-06T12:49:08.394" v="221" actId="478"/>
      <pc:docMkLst>
        <pc:docMk/>
      </pc:docMkLst>
      <pc:sldChg chg="addSp delSp modSp mod modClrScheme chgLayout">
        <pc:chgData name="Romi Verschoor" userId="db379b68-79e0-4461-b420-f60a7e269292" providerId="ADAL" clId="{10E72FCC-BD88-4325-BE83-2979A914A55F}" dt="2025-02-06T12:44:17.175" v="99" actId="1076"/>
        <pc:sldMkLst>
          <pc:docMk/>
          <pc:sldMk cId="806140787" sldId="307"/>
        </pc:sldMkLst>
        <pc:spChg chg="add del mod ord">
          <ac:chgData name="Romi Verschoor" userId="db379b68-79e0-4461-b420-f60a7e269292" providerId="ADAL" clId="{10E72FCC-BD88-4325-BE83-2979A914A55F}" dt="2025-02-06T12:43:32.999" v="32" actId="700"/>
          <ac:spMkLst>
            <pc:docMk/>
            <pc:sldMk cId="806140787" sldId="307"/>
            <ac:spMk id="2" creationId="{1B908534-E287-1052-4BD3-FDD01BD7703B}"/>
          </ac:spMkLst>
        </pc:spChg>
        <pc:spChg chg="mod ord">
          <ac:chgData name="Romi Verschoor" userId="db379b68-79e0-4461-b420-f60a7e269292" providerId="ADAL" clId="{10E72FCC-BD88-4325-BE83-2979A914A55F}" dt="2025-02-06T12:44:03.579" v="92" actId="20577"/>
          <ac:spMkLst>
            <pc:docMk/>
            <pc:sldMk cId="806140787" sldId="307"/>
            <ac:spMk id="3" creationId="{18BB759A-122F-6016-F7D0-461488742023}"/>
          </ac:spMkLst>
        </pc:spChg>
        <pc:spChg chg="add del mod ord">
          <ac:chgData name="Romi Verschoor" userId="db379b68-79e0-4461-b420-f60a7e269292" providerId="ADAL" clId="{10E72FCC-BD88-4325-BE83-2979A914A55F}" dt="2025-02-06T12:44:08.434" v="93" actId="931"/>
          <ac:spMkLst>
            <pc:docMk/>
            <pc:sldMk cId="806140787" sldId="307"/>
            <ac:spMk id="4" creationId="{63AA22AC-528E-BA5D-488E-1FB003ECF177}"/>
          </ac:spMkLst>
        </pc:spChg>
        <pc:spChg chg="add del mod ord">
          <ac:chgData name="Romi Verschoor" userId="db379b68-79e0-4461-b420-f60a7e269292" providerId="ADAL" clId="{10E72FCC-BD88-4325-BE83-2979A914A55F}" dt="2025-02-06T12:43:40.190" v="34" actId="478"/>
          <ac:spMkLst>
            <pc:docMk/>
            <pc:sldMk cId="806140787" sldId="307"/>
            <ac:spMk id="5" creationId="{007408CC-2077-A530-50EA-D27F9D809159}"/>
          </ac:spMkLst>
        </pc:spChg>
        <pc:spChg chg="mod ord">
          <ac:chgData name="Romi Verschoor" userId="db379b68-79e0-4461-b420-f60a7e269292" providerId="ADAL" clId="{10E72FCC-BD88-4325-BE83-2979A914A55F}" dt="2025-02-06T12:43:36.388" v="33" actId="700"/>
          <ac:spMkLst>
            <pc:docMk/>
            <pc:sldMk cId="806140787" sldId="307"/>
            <ac:spMk id="10" creationId="{C0DD925E-EF90-FCEA-3FAF-C26BB2CF8C76}"/>
          </ac:spMkLst>
        </pc:spChg>
        <pc:picChg chg="add mod">
          <ac:chgData name="Romi Verschoor" userId="db379b68-79e0-4461-b420-f60a7e269292" providerId="ADAL" clId="{10E72FCC-BD88-4325-BE83-2979A914A55F}" dt="2025-02-06T12:44:17.175" v="99" actId="1076"/>
          <ac:picMkLst>
            <pc:docMk/>
            <pc:sldMk cId="806140787" sldId="307"/>
            <ac:picMk id="7" creationId="{0ECE63E1-25A5-DAFD-3242-4C8734A94449}"/>
          </ac:picMkLst>
        </pc:picChg>
      </pc:sldChg>
      <pc:sldChg chg="del">
        <pc:chgData name="Romi Verschoor" userId="db379b68-79e0-4461-b420-f60a7e269292" providerId="ADAL" clId="{10E72FCC-BD88-4325-BE83-2979A914A55F}" dt="2025-02-06T12:43:13.655" v="3" actId="47"/>
        <pc:sldMkLst>
          <pc:docMk/>
          <pc:sldMk cId="3555445782" sldId="315"/>
        </pc:sldMkLst>
      </pc:sldChg>
      <pc:sldChg chg="addSp delSp modSp mod modClrScheme chgLayout">
        <pc:chgData name="Romi Verschoor" userId="db379b68-79e0-4461-b420-f60a7e269292" providerId="ADAL" clId="{10E72FCC-BD88-4325-BE83-2979A914A55F}" dt="2025-02-06T12:49:08.394" v="221" actId="478"/>
        <pc:sldMkLst>
          <pc:docMk/>
          <pc:sldMk cId="727796944" sldId="336"/>
        </pc:sldMkLst>
        <pc:spChg chg="mod ord">
          <ac:chgData name="Romi Verschoor" userId="db379b68-79e0-4461-b420-f60a7e269292" providerId="ADAL" clId="{10E72FCC-BD88-4325-BE83-2979A914A55F}" dt="2025-02-06T12:49:05.396" v="220" actId="700"/>
          <ac:spMkLst>
            <pc:docMk/>
            <pc:sldMk cId="727796944" sldId="336"/>
            <ac:spMk id="2" creationId="{918AC4C6-41D0-8A3B-6D40-507FE2896FF9}"/>
          </ac:spMkLst>
        </pc:spChg>
        <pc:spChg chg="add del mod ord">
          <ac:chgData name="Romi Verschoor" userId="db379b68-79e0-4461-b420-f60a7e269292" providerId="ADAL" clId="{10E72FCC-BD88-4325-BE83-2979A914A55F}" dt="2025-02-06T12:49:08.394" v="221" actId="478"/>
          <ac:spMkLst>
            <pc:docMk/>
            <pc:sldMk cId="727796944" sldId="336"/>
            <ac:spMk id="3" creationId="{5809D87E-A80D-B5BF-2B0B-6F56CDCDEDD9}"/>
          </ac:spMkLst>
        </pc:spChg>
      </pc:sldChg>
      <pc:sldChg chg="addSp delSp modSp mod modClrScheme chgLayout">
        <pc:chgData name="Romi Verschoor" userId="db379b68-79e0-4461-b420-f60a7e269292" providerId="ADAL" clId="{10E72FCC-BD88-4325-BE83-2979A914A55F}" dt="2025-02-06T12:47:12.690" v="169" actId="164"/>
        <pc:sldMkLst>
          <pc:docMk/>
          <pc:sldMk cId="3644367336" sldId="337"/>
        </pc:sldMkLst>
        <pc:spChg chg="mod ord">
          <ac:chgData name="Romi Verschoor" userId="db379b68-79e0-4461-b420-f60a7e269292" providerId="ADAL" clId="{10E72FCC-BD88-4325-BE83-2979A914A55F}" dt="2025-02-06T12:44:37.565" v="100" actId="700"/>
          <ac:spMkLst>
            <pc:docMk/>
            <pc:sldMk cId="3644367336" sldId="337"/>
            <ac:spMk id="2" creationId="{5BA8CC10-BE45-D2E2-D501-0F8C86AAB580}"/>
          </ac:spMkLst>
        </pc:spChg>
        <pc:spChg chg="add del mod ord">
          <ac:chgData name="Romi Verschoor" userId="db379b68-79e0-4461-b420-f60a7e269292" providerId="ADAL" clId="{10E72FCC-BD88-4325-BE83-2979A914A55F}" dt="2025-02-06T12:44:43.486" v="104" actId="478"/>
          <ac:spMkLst>
            <pc:docMk/>
            <pc:sldMk cId="3644367336" sldId="337"/>
            <ac:spMk id="3" creationId="{20599191-5196-6355-B0F2-5F4FB8E9CC56}"/>
          </ac:spMkLst>
        </pc:spChg>
        <pc:grpChg chg="add mod">
          <ac:chgData name="Romi Verschoor" userId="db379b68-79e0-4461-b420-f60a7e269292" providerId="ADAL" clId="{10E72FCC-BD88-4325-BE83-2979A914A55F}" dt="2025-02-06T12:47:12.690" v="169" actId="164"/>
          <ac:grpSpMkLst>
            <pc:docMk/>
            <pc:sldMk cId="3644367336" sldId="337"/>
            <ac:grpSpMk id="5" creationId="{836ECB34-95BB-5078-1506-0B9593F8C153}"/>
          </ac:grpSpMkLst>
        </pc:grpChg>
        <pc:picChg chg="add mod">
          <ac:chgData name="Romi Verschoor" userId="db379b68-79e0-4461-b420-f60a7e269292" providerId="ADAL" clId="{10E72FCC-BD88-4325-BE83-2979A914A55F}" dt="2025-02-06T12:47:12.690" v="169" actId="164"/>
          <ac:picMkLst>
            <pc:docMk/>
            <pc:sldMk cId="3644367336" sldId="337"/>
            <ac:picMk id="4" creationId="{845DE8E4-9197-C1CE-EAA8-E850CBC23A1E}"/>
          </ac:picMkLst>
        </pc:picChg>
        <pc:picChg chg="add del mod">
          <ac:chgData name="Romi Verschoor" userId="db379b68-79e0-4461-b420-f60a7e269292" providerId="ADAL" clId="{10E72FCC-BD88-4325-BE83-2979A914A55F}" dt="2025-02-06T12:47:12.690" v="169" actId="164"/>
          <ac:picMkLst>
            <pc:docMk/>
            <pc:sldMk cId="3644367336" sldId="337"/>
            <ac:picMk id="198" creationId="{91BD4D9B-0576-2773-5ACF-731BB0F34C91}"/>
          </ac:picMkLst>
        </pc:picChg>
      </pc:sldChg>
      <pc:sldChg chg="add del">
        <pc:chgData name="Romi Verschoor" userId="db379b68-79e0-4461-b420-f60a7e269292" providerId="ADAL" clId="{10E72FCC-BD88-4325-BE83-2979A914A55F}" dt="2025-02-06T12:46:44.934" v="150" actId="47"/>
        <pc:sldMkLst>
          <pc:docMk/>
          <pc:sldMk cId="366443629" sldId="338"/>
        </pc:sldMkLst>
      </pc:sldChg>
      <pc:sldChg chg="modSp mod modClrScheme chgLayout">
        <pc:chgData name="Romi Verschoor" userId="db379b68-79e0-4461-b420-f60a7e269292" providerId="ADAL" clId="{10E72FCC-BD88-4325-BE83-2979A914A55F}" dt="2025-02-06T12:48:56.903" v="219" actId="700"/>
        <pc:sldMkLst>
          <pc:docMk/>
          <pc:sldMk cId="197493218" sldId="343"/>
        </pc:sldMkLst>
        <pc:spChg chg="mod ord">
          <ac:chgData name="Romi Verschoor" userId="db379b68-79e0-4461-b420-f60a7e269292" providerId="ADAL" clId="{10E72FCC-BD88-4325-BE83-2979A914A55F}" dt="2025-02-06T12:48:56.903" v="219" actId="700"/>
          <ac:spMkLst>
            <pc:docMk/>
            <pc:sldMk cId="197493218" sldId="343"/>
            <ac:spMk id="2" creationId="{57B97AA2-373E-46CB-98BD-2866AE277E9C}"/>
          </ac:spMkLst>
        </pc:spChg>
        <pc:picChg chg="mod ord">
          <ac:chgData name="Romi Verschoor" userId="db379b68-79e0-4461-b420-f60a7e269292" providerId="ADAL" clId="{10E72FCC-BD88-4325-BE83-2979A914A55F}" dt="2025-02-06T12:48:56.903" v="219" actId="700"/>
          <ac:picMkLst>
            <pc:docMk/>
            <pc:sldMk cId="197493218" sldId="343"/>
            <ac:picMk id="6" creationId="{98AF85B2-73F3-504E-EAD4-6A620F3819AB}"/>
          </ac:picMkLst>
        </pc:picChg>
      </pc:sldChg>
      <pc:sldChg chg="del">
        <pc:chgData name="Romi Verschoor" userId="db379b68-79e0-4461-b420-f60a7e269292" providerId="ADAL" clId="{10E72FCC-BD88-4325-BE83-2979A914A55F}" dt="2025-02-06T12:45:05.898" v="109" actId="47"/>
        <pc:sldMkLst>
          <pc:docMk/>
          <pc:sldMk cId="2320297307" sldId="345"/>
        </pc:sldMkLst>
      </pc:sldChg>
      <pc:sldChg chg="modSp mod modClrScheme chgLayout">
        <pc:chgData name="Romi Verschoor" userId="db379b68-79e0-4461-b420-f60a7e269292" providerId="ADAL" clId="{10E72FCC-BD88-4325-BE83-2979A914A55F}" dt="2025-02-06T12:48:17.679" v="214" actId="700"/>
        <pc:sldMkLst>
          <pc:docMk/>
          <pc:sldMk cId="3580951674" sldId="346"/>
        </pc:sldMkLst>
        <pc:spChg chg="mod ord">
          <ac:chgData name="Romi Verschoor" userId="db379b68-79e0-4461-b420-f60a7e269292" providerId="ADAL" clId="{10E72FCC-BD88-4325-BE83-2979A914A55F}" dt="2025-02-06T12:48:17.679" v="214" actId="700"/>
          <ac:spMkLst>
            <pc:docMk/>
            <pc:sldMk cId="3580951674" sldId="346"/>
            <ac:spMk id="2" creationId="{5EBBE2EE-7842-280C-F38B-7135A48D197C}"/>
          </ac:spMkLst>
        </pc:spChg>
        <pc:spChg chg="mod ord">
          <ac:chgData name="Romi Verschoor" userId="db379b68-79e0-4461-b420-f60a7e269292" providerId="ADAL" clId="{10E72FCC-BD88-4325-BE83-2979A914A55F}" dt="2025-02-06T12:48:17.679" v="214" actId="700"/>
          <ac:spMkLst>
            <pc:docMk/>
            <pc:sldMk cId="3580951674" sldId="346"/>
            <ac:spMk id="6" creationId="{96F862E5-1967-15BB-D778-13F0E315EE67}"/>
          </ac:spMkLst>
        </pc:spChg>
        <pc:picChg chg="mod ord">
          <ac:chgData name="Romi Verschoor" userId="db379b68-79e0-4461-b420-f60a7e269292" providerId="ADAL" clId="{10E72FCC-BD88-4325-BE83-2979A914A55F}" dt="2025-02-06T12:48:17.679" v="214" actId="700"/>
          <ac:picMkLst>
            <pc:docMk/>
            <pc:sldMk cId="3580951674" sldId="346"/>
            <ac:picMk id="3" creationId="{43D1660C-2179-660B-AC63-2EDE5DD31762}"/>
          </ac:picMkLst>
        </pc:picChg>
      </pc:sldChg>
      <pc:sldChg chg="modSp add del mod">
        <pc:chgData name="Romi Verschoor" userId="db379b68-79e0-4461-b420-f60a7e269292" providerId="ADAL" clId="{10E72FCC-BD88-4325-BE83-2979A914A55F}" dt="2025-02-06T12:43:19.755" v="30" actId="20577"/>
        <pc:sldMkLst>
          <pc:docMk/>
          <pc:sldMk cId="391093381" sldId="347"/>
        </pc:sldMkLst>
        <pc:spChg chg="mod">
          <ac:chgData name="Romi Verschoor" userId="db379b68-79e0-4461-b420-f60a7e269292" providerId="ADAL" clId="{10E72FCC-BD88-4325-BE83-2979A914A55F}" dt="2025-02-06T12:43:19.755" v="30" actId="20577"/>
          <ac:spMkLst>
            <pc:docMk/>
            <pc:sldMk cId="391093381" sldId="347"/>
            <ac:spMk id="2" creationId="{E57AF670-34A2-76A5-6EC5-0ECDCA8EEBFD}"/>
          </ac:spMkLst>
        </pc:spChg>
      </pc:sldChg>
      <pc:sldChg chg="modSp add mod">
        <pc:chgData name="Romi Verschoor" userId="db379b68-79e0-4461-b420-f60a7e269292" providerId="ADAL" clId="{10E72FCC-BD88-4325-BE83-2979A914A55F}" dt="2025-02-06T12:45:33.876" v="141" actId="6549"/>
        <pc:sldMkLst>
          <pc:docMk/>
          <pc:sldMk cId="3443157792" sldId="348"/>
        </pc:sldMkLst>
        <pc:spChg chg="mod">
          <ac:chgData name="Romi Verschoor" userId="db379b68-79e0-4461-b420-f60a7e269292" providerId="ADAL" clId="{10E72FCC-BD88-4325-BE83-2979A914A55F}" dt="2025-02-06T12:45:33.876" v="141" actId="6549"/>
          <ac:spMkLst>
            <pc:docMk/>
            <pc:sldMk cId="3443157792" sldId="348"/>
            <ac:spMk id="6" creationId="{96F862E5-1967-15BB-D778-13F0E315EE67}"/>
          </ac:spMkLst>
        </pc:spChg>
      </pc:sldChg>
      <pc:sldChg chg="add del">
        <pc:chgData name="Romi Verschoor" userId="db379b68-79e0-4461-b420-f60a7e269292" providerId="ADAL" clId="{10E72FCC-BD88-4325-BE83-2979A914A55F}" dt="2025-02-06T12:45:04.389" v="107"/>
        <pc:sldMkLst>
          <pc:docMk/>
          <pc:sldMk cId="4135190412" sldId="348"/>
        </pc:sldMkLst>
      </pc:sldChg>
      <pc:sldMasterChg chg="del delSldLayout">
        <pc:chgData name="Romi Verschoor" userId="db379b68-79e0-4461-b420-f60a7e269292" providerId="ADAL" clId="{10E72FCC-BD88-4325-BE83-2979A914A55F}" dt="2025-02-06T12:49:05.396" v="220" actId="700"/>
        <pc:sldMasterMkLst>
          <pc:docMk/>
          <pc:sldMasterMk cId="1342538840" sldId="2147483648"/>
        </pc:sldMasterMkLst>
        <pc:sldLayoutChg chg="del">
          <pc:chgData name="Romi Verschoor" userId="db379b68-79e0-4461-b420-f60a7e269292" providerId="ADAL" clId="{10E72FCC-BD88-4325-BE83-2979A914A55F}" dt="2025-02-06T12:49:05.396" v="220" actId="700"/>
          <pc:sldLayoutMkLst>
            <pc:docMk/>
            <pc:sldMasterMk cId="1342538840" sldId="2147483648"/>
            <pc:sldLayoutMk cId="2927438608" sldId="2147483660"/>
          </pc:sldLayoutMkLst>
        </pc:sldLayoutChg>
        <pc:sldLayoutChg chg="del">
          <pc:chgData name="Romi Verschoor" userId="db379b68-79e0-4461-b420-f60a7e269292" providerId="ADAL" clId="{10E72FCC-BD88-4325-BE83-2979A914A55F}" dt="2025-02-06T12:49:05.396" v="220" actId="700"/>
          <pc:sldLayoutMkLst>
            <pc:docMk/>
            <pc:sldMasterMk cId="1342538840" sldId="2147483648"/>
            <pc:sldLayoutMk cId="3395764851" sldId="2147483661"/>
          </pc:sldLayoutMkLst>
        </pc:sldLayoutChg>
        <pc:sldLayoutChg chg="del">
          <pc:chgData name="Romi Verschoor" userId="db379b68-79e0-4461-b420-f60a7e269292" providerId="ADAL" clId="{10E72FCC-BD88-4325-BE83-2979A914A55F}" dt="2025-02-06T12:49:05.396" v="220" actId="700"/>
          <pc:sldLayoutMkLst>
            <pc:docMk/>
            <pc:sldMasterMk cId="1342538840" sldId="2147483648"/>
            <pc:sldLayoutMk cId="3711325061" sldId="2147483662"/>
          </pc:sldLayoutMkLst>
        </pc:sldLayoutChg>
        <pc:sldLayoutChg chg="del">
          <pc:chgData name="Romi Verschoor" userId="db379b68-79e0-4461-b420-f60a7e269292" providerId="ADAL" clId="{10E72FCC-BD88-4325-BE83-2979A914A55F}" dt="2025-02-06T12:49:05.396" v="220" actId="700"/>
          <pc:sldLayoutMkLst>
            <pc:docMk/>
            <pc:sldMasterMk cId="1342538840" sldId="2147483648"/>
            <pc:sldLayoutMk cId="2197968726" sldId="2147483663"/>
          </pc:sldLayoutMkLst>
        </pc:sldLayoutChg>
        <pc:sldLayoutChg chg="del">
          <pc:chgData name="Romi Verschoor" userId="db379b68-79e0-4461-b420-f60a7e269292" providerId="ADAL" clId="{10E72FCC-BD88-4325-BE83-2979A914A55F}" dt="2025-02-06T12:49:05.396" v="220" actId="700"/>
          <pc:sldLayoutMkLst>
            <pc:docMk/>
            <pc:sldMasterMk cId="1342538840" sldId="2147483648"/>
            <pc:sldLayoutMk cId="1946577864" sldId="2147483665"/>
          </pc:sldLayoutMkLst>
        </pc:sldLayoutChg>
        <pc:sldLayoutChg chg="del">
          <pc:chgData name="Romi Verschoor" userId="db379b68-79e0-4461-b420-f60a7e269292" providerId="ADAL" clId="{10E72FCC-BD88-4325-BE83-2979A914A55F}" dt="2025-02-06T12:49:05.396" v="220" actId="700"/>
          <pc:sldLayoutMkLst>
            <pc:docMk/>
            <pc:sldMasterMk cId="1342538840" sldId="2147483648"/>
            <pc:sldLayoutMk cId="1223620857" sldId="2147483666"/>
          </pc:sldLayoutMkLst>
        </pc:sldLayoutChg>
        <pc:sldLayoutChg chg="del">
          <pc:chgData name="Romi Verschoor" userId="db379b68-79e0-4461-b420-f60a7e269292" providerId="ADAL" clId="{10E72FCC-BD88-4325-BE83-2979A914A55F}" dt="2025-02-06T12:49:05.396" v="220" actId="700"/>
          <pc:sldLayoutMkLst>
            <pc:docMk/>
            <pc:sldMasterMk cId="1342538840" sldId="2147483648"/>
            <pc:sldLayoutMk cId="1970893555" sldId="2147483668"/>
          </pc:sldLayoutMkLst>
        </pc:sldLayoutChg>
        <pc:sldLayoutChg chg="del">
          <pc:chgData name="Romi Verschoor" userId="db379b68-79e0-4461-b420-f60a7e269292" providerId="ADAL" clId="{10E72FCC-BD88-4325-BE83-2979A914A55F}" dt="2025-02-06T12:49:05.396" v="220" actId="700"/>
          <pc:sldLayoutMkLst>
            <pc:docMk/>
            <pc:sldMasterMk cId="1342538840" sldId="2147483648"/>
            <pc:sldLayoutMk cId="471364865" sldId="2147483669"/>
          </pc:sldLayoutMkLst>
        </pc:sldLayoutChg>
        <pc:sldLayoutChg chg="del">
          <pc:chgData name="Romi Verschoor" userId="db379b68-79e0-4461-b420-f60a7e269292" providerId="ADAL" clId="{10E72FCC-BD88-4325-BE83-2979A914A55F}" dt="2025-02-06T12:49:05.396" v="220" actId="700"/>
          <pc:sldLayoutMkLst>
            <pc:docMk/>
            <pc:sldMasterMk cId="1342538840" sldId="2147483648"/>
            <pc:sldLayoutMk cId="2195727144" sldId="2147483671"/>
          </pc:sldLayoutMkLst>
        </pc:sldLayoutChg>
        <pc:sldLayoutChg chg="del">
          <pc:chgData name="Romi Verschoor" userId="db379b68-79e0-4461-b420-f60a7e269292" providerId="ADAL" clId="{10E72FCC-BD88-4325-BE83-2979A914A55F}" dt="2025-02-06T12:49:05.396" v="220" actId="700"/>
          <pc:sldLayoutMkLst>
            <pc:docMk/>
            <pc:sldMasterMk cId="1342538840" sldId="2147483648"/>
            <pc:sldLayoutMk cId="901324319" sldId="2147483674"/>
          </pc:sldLayoutMkLst>
        </pc:sldLayoutChg>
        <pc:sldLayoutChg chg="del">
          <pc:chgData name="Romi Verschoor" userId="db379b68-79e0-4461-b420-f60a7e269292" providerId="ADAL" clId="{10E72FCC-BD88-4325-BE83-2979A914A55F}" dt="2025-02-06T12:49:05.396" v="220" actId="700"/>
          <pc:sldLayoutMkLst>
            <pc:docMk/>
            <pc:sldMasterMk cId="1342538840" sldId="2147483648"/>
            <pc:sldLayoutMk cId="2791713512" sldId="2147483675"/>
          </pc:sldLayoutMkLst>
        </pc:sldLayoutChg>
        <pc:sldLayoutChg chg="del">
          <pc:chgData name="Romi Verschoor" userId="db379b68-79e0-4461-b420-f60a7e269292" providerId="ADAL" clId="{10E72FCC-BD88-4325-BE83-2979A914A55F}" dt="2025-02-06T12:49:05.396" v="220" actId="700"/>
          <pc:sldLayoutMkLst>
            <pc:docMk/>
            <pc:sldMasterMk cId="1342538840" sldId="2147483648"/>
            <pc:sldLayoutMk cId="2908678861" sldId="2147483676"/>
          </pc:sldLayoutMkLst>
        </pc:sldLayoutChg>
        <pc:sldLayoutChg chg="del">
          <pc:chgData name="Romi Verschoor" userId="db379b68-79e0-4461-b420-f60a7e269292" providerId="ADAL" clId="{10E72FCC-BD88-4325-BE83-2979A914A55F}" dt="2025-02-06T12:49:05.396" v="220" actId="700"/>
          <pc:sldLayoutMkLst>
            <pc:docMk/>
            <pc:sldMasterMk cId="1342538840" sldId="2147483648"/>
            <pc:sldLayoutMk cId="3533840017" sldId="2147483677"/>
          </pc:sldLayoutMkLst>
        </pc:sldLayoutChg>
        <pc:sldLayoutChg chg="del">
          <pc:chgData name="Romi Verschoor" userId="db379b68-79e0-4461-b420-f60a7e269292" providerId="ADAL" clId="{10E72FCC-BD88-4325-BE83-2979A914A55F}" dt="2025-02-06T12:49:05.396" v="220" actId="700"/>
          <pc:sldLayoutMkLst>
            <pc:docMk/>
            <pc:sldMasterMk cId="1342538840" sldId="2147483648"/>
            <pc:sldLayoutMk cId="3412559453" sldId="2147483678"/>
          </pc:sldLayoutMkLst>
        </pc:sldLayoutChg>
        <pc:sldLayoutChg chg="del">
          <pc:chgData name="Romi Verschoor" userId="db379b68-79e0-4461-b420-f60a7e269292" providerId="ADAL" clId="{10E72FCC-BD88-4325-BE83-2979A914A55F}" dt="2025-02-06T12:49:05.396" v="220" actId="700"/>
          <pc:sldLayoutMkLst>
            <pc:docMk/>
            <pc:sldMasterMk cId="1342538840" sldId="2147483648"/>
            <pc:sldLayoutMk cId="4163935386" sldId="214748367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578E7D-C25B-4F19-8944-717CF67B061A}" type="datetimeFigureOut">
              <a:rPr lang="nl-NL" smtClean="0"/>
              <a:t>6-2-2025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F3586-C69F-4034-8280-9C8246BB55C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27801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inaasappel, geel, Beige, perzik&#10;&#10;Door AI gegenereerde inhoud is mogelijk onjuist.">
            <a:extLst>
              <a:ext uri="{FF2B5EF4-FFF2-40B4-BE49-F238E27FC236}">
                <a16:creationId xmlns:a16="http://schemas.microsoft.com/office/drawing/2014/main" id="{40DDE355-60CD-34FB-D139-AEA7F17BC6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52375" y="1"/>
            <a:ext cx="12344375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858E05F-8E57-2E0F-2E48-32B6C70B02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3320" y="549275"/>
            <a:ext cx="11087817" cy="3082445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nl-NL" dirty="0"/>
              <a:t>Titel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BFFA4632-A0B2-D767-A69A-70B977ABA081}"/>
              </a:ext>
            </a:extLst>
          </p:cNvPr>
          <p:cNvCxnSpPr/>
          <p:nvPr userDrawn="1"/>
        </p:nvCxnSpPr>
        <p:spPr>
          <a:xfrm>
            <a:off x="0" y="6443913"/>
            <a:ext cx="12192000" cy="0"/>
          </a:xfrm>
          <a:prstGeom prst="line">
            <a:avLst/>
          </a:prstGeom>
          <a:ln>
            <a:solidFill>
              <a:srgbClr val="084F6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cxnSp>
      <p:pic>
        <p:nvPicPr>
          <p:cNvPr id="5" name="Afbeelding 4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F5359B5C-EDFE-3AC3-E91A-80C4929DF4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01373" y="6237782"/>
            <a:ext cx="2333254" cy="412262"/>
          </a:xfrm>
          <a:prstGeom prst="rect">
            <a:avLst/>
          </a:prstGeom>
          <a:ln>
            <a:solidFill>
              <a:srgbClr val="084F6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6D946ABC-461F-5E7D-253E-BBEDB39F204B}"/>
              </a:ext>
            </a:extLst>
          </p:cNvPr>
          <p:cNvSpPr txBox="1"/>
          <p:nvPr userDrawn="1"/>
        </p:nvSpPr>
        <p:spPr>
          <a:xfrm>
            <a:off x="9996462" y="-173276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Titel blauw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0C570DF5-86BB-98CE-BC83-BD96553820B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3320" y="3837851"/>
            <a:ext cx="11178605" cy="914400"/>
          </a:xfrm>
        </p:spPr>
        <p:txBody>
          <a:bodyPr/>
          <a:lstStyle>
            <a:lvl1pPr marL="0" indent="0" algn="ctr">
              <a:buNone/>
              <a:defRPr sz="2800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23971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ders 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kaders geel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72759659-4580-BFD4-E88F-DC4A142A4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3556"/>
            <a:ext cx="11090275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6628213E-9898-F463-2CFC-434C76B3C54B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75387" y="1825200"/>
            <a:ext cx="5365750" cy="3621600"/>
          </a:xfrm>
          <a:noFill/>
        </p:spPr>
        <p:txBody>
          <a:bodyPr lIns="180000" tIns="180000" rIns="180000" bIns="1800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3" name="Tijdelijke aanduiding voor inhoud 2">
            <a:extLst>
              <a:ext uri="{FF2B5EF4-FFF2-40B4-BE49-F238E27FC236}">
                <a16:creationId xmlns:a16="http://schemas.microsoft.com/office/drawing/2014/main" id="{823C03AE-63C8-534A-315B-F78BA9E9183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550863" y="1825200"/>
            <a:ext cx="5365750" cy="3621600"/>
          </a:xfrm>
          <a:noFill/>
        </p:spPr>
        <p:txBody>
          <a:bodyPr lIns="180000" tIns="180000" rIns="180000" bIns="180000"/>
          <a:lstStyle>
            <a:lvl1pPr>
              <a:defRPr baseline="0">
                <a:solidFill>
                  <a:schemeClr val="tx1"/>
                </a:solidFill>
              </a:defRPr>
            </a:lvl1pPr>
            <a:lvl2pPr>
              <a:defRPr baseline="0">
                <a:solidFill>
                  <a:schemeClr val="tx1"/>
                </a:solidFill>
              </a:defRPr>
            </a:lvl2pPr>
            <a:lvl3pPr>
              <a:defRPr baseline="0">
                <a:solidFill>
                  <a:schemeClr val="tx1"/>
                </a:solidFill>
              </a:defRPr>
            </a:lvl3pPr>
            <a:lvl4pPr>
              <a:defRPr baseline="0">
                <a:solidFill>
                  <a:schemeClr val="tx1"/>
                </a:solidFill>
              </a:defRPr>
            </a:lvl4pPr>
            <a:lvl5pPr>
              <a:defRPr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065B4FE1-B243-D23D-358C-8AAC22513F3E}"/>
              </a:ext>
            </a:extLst>
          </p:cNvPr>
          <p:cNvCxnSpPr>
            <a:cxnSpLocks/>
          </p:cNvCxnSpPr>
          <p:nvPr userDrawn="1"/>
        </p:nvCxnSpPr>
        <p:spPr>
          <a:xfrm>
            <a:off x="6098400" y="1825200"/>
            <a:ext cx="1005" cy="362160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0450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eel vlak s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85AAC65-3EC7-F498-6922-377365695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2" y="1825624"/>
            <a:ext cx="8841600" cy="3621600"/>
          </a:xfrm>
        </p:spPr>
        <p:txBody>
          <a:bodyPr lIns="0" r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8841600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+ geel vlak smal</a:t>
            </a:r>
          </a:p>
        </p:txBody>
      </p:sp>
    </p:spTree>
    <p:extLst>
      <p:ext uri="{BB962C8B-B14F-4D97-AF65-F5344CB8AC3E}">
        <p14:creationId xmlns:p14="http://schemas.microsoft.com/office/powerpoint/2010/main" val="2509329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+ geel vlak br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785AAC65-3EC7-F498-6922-377365695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25624"/>
            <a:ext cx="5365750" cy="3621600"/>
          </a:xfrm>
        </p:spPr>
        <p:txBody>
          <a:bodyPr lIns="0" r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5365750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+ geel vlak breed</a:t>
            </a: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BB2DB4BA-9715-E72D-BAF5-945273976BD4}"/>
              </a:ext>
            </a:extLst>
          </p:cNvPr>
          <p:cNvCxnSpPr>
            <a:cxnSpLocks/>
          </p:cNvCxnSpPr>
          <p:nvPr userDrawn="1"/>
        </p:nvCxnSpPr>
        <p:spPr>
          <a:xfrm>
            <a:off x="6098400" y="1825200"/>
            <a:ext cx="1005" cy="362160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0465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8709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Quote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842" y="549275"/>
            <a:ext cx="11094296" cy="4895850"/>
          </a:xfrm>
        </p:spPr>
        <p:txBody>
          <a:bodyPr anchor="ctr" anchorCtr="0"/>
          <a:lstStyle>
            <a:lvl1pPr algn="ctr">
              <a:defRPr i="1" baseline="0">
                <a:solidFill>
                  <a:srgbClr val="084F6A"/>
                </a:solidFill>
              </a:defRPr>
            </a:lvl1pPr>
          </a:lstStyle>
          <a:p>
            <a:r>
              <a:rPr lang="nl-NL" dirty="0"/>
              <a:t>‘Klik om stijl te bewerken’</a:t>
            </a:r>
          </a:p>
        </p:txBody>
      </p:sp>
    </p:spTree>
    <p:extLst>
      <p:ext uri="{BB962C8B-B14F-4D97-AF65-F5344CB8AC3E}">
        <p14:creationId xmlns:p14="http://schemas.microsoft.com/office/powerpoint/2010/main" val="22420719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Grafiek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32596BF1-A76A-963C-71D5-5374EC15D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5365750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C92A42E9-4E3F-4101-51A3-3B236A8C5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25624"/>
            <a:ext cx="5365750" cy="3621600"/>
          </a:xfrm>
        </p:spPr>
        <p:txBody>
          <a:bodyPr lIns="0" r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2" name="Rechte verbindingslijn 1">
            <a:extLst>
              <a:ext uri="{FF2B5EF4-FFF2-40B4-BE49-F238E27FC236}">
                <a16:creationId xmlns:a16="http://schemas.microsoft.com/office/drawing/2014/main" id="{0882A832-B3B5-AB24-2B9D-2F7741941006}"/>
              </a:ext>
            </a:extLst>
          </p:cNvPr>
          <p:cNvCxnSpPr>
            <a:cxnSpLocks/>
          </p:cNvCxnSpPr>
          <p:nvPr userDrawn="1"/>
        </p:nvCxnSpPr>
        <p:spPr>
          <a:xfrm>
            <a:off x="6098400" y="1825200"/>
            <a:ext cx="1005" cy="362160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475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F20317CB-1016-225A-C0D6-96DF71BFFC72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 err="1">
                <a:solidFill>
                  <a:schemeClr val="tx1"/>
                </a:solidFill>
                <a:latin typeface="Source Sans Pro" panose="020B0503030403020204" pitchFamily="34" charset="77"/>
              </a:rPr>
              <a:t>Einddia</a:t>
            </a:r>
            <a:endParaRPr lang="nl-NL" sz="800" baseline="0" dirty="0">
              <a:solidFill>
                <a:schemeClr val="tx1"/>
              </a:solidFill>
              <a:latin typeface="Source Sans Pro" panose="020B0503030403020204" pitchFamily="34" charset="77"/>
            </a:endParaRPr>
          </a:p>
        </p:txBody>
      </p:sp>
      <p:pic>
        <p:nvPicPr>
          <p:cNvPr id="6" name="Afbeelding 5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E8BAEE3A-956A-B538-FDF0-1202E1D8DD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43336" y="1644977"/>
            <a:ext cx="10687102" cy="1888301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95122A6-C703-6745-AA6B-E302DD686E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809731" y="5808072"/>
            <a:ext cx="7831406" cy="500653"/>
          </a:xfrm>
        </p:spPr>
        <p:txBody>
          <a:bodyPr lIns="0" tIns="0" rIns="0" bIns="0" anchor="b">
            <a:noAutofit/>
          </a:bodyPr>
          <a:lstStyle>
            <a:lvl1pPr marL="0" indent="0" algn="l">
              <a:buNone/>
              <a:defRPr sz="2000" b="0" i="0" baseline="0">
                <a:solidFill>
                  <a:srgbClr val="084F6A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Gepubliceerd onder CC-BY 4.0-licentie</a:t>
            </a:r>
          </a:p>
        </p:txBody>
      </p:sp>
    </p:spTree>
    <p:extLst>
      <p:ext uri="{BB962C8B-B14F-4D97-AF65-F5344CB8AC3E}">
        <p14:creationId xmlns:p14="http://schemas.microsoft.com/office/powerpoint/2010/main" val="2470346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3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F20317CB-1016-225A-C0D6-96DF71BFFC72}"/>
              </a:ext>
            </a:extLst>
          </p:cNvPr>
          <p:cNvSpPr txBox="1"/>
          <p:nvPr userDrawn="1"/>
        </p:nvSpPr>
        <p:spPr>
          <a:xfrm>
            <a:off x="9996462" y="-173276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Titel geel</a:t>
            </a:r>
          </a:p>
        </p:txBody>
      </p:sp>
      <p:pic>
        <p:nvPicPr>
          <p:cNvPr id="2" name="Afbeelding 1" descr="Afbeelding met water, blauw, schermopname, Turquoise&#10;&#10;Door AI gegenereerde inhoud is mogelijk onjuist.">
            <a:extLst>
              <a:ext uri="{FF2B5EF4-FFF2-40B4-BE49-F238E27FC236}">
                <a16:creationId xmlns:a16="http://schemas.microsoft.com/office/drawing/2014/main" id="{7AA4F421-43BC-91F8-40A6-523732995C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28BB0A1B-AEE4-9978-C54A-3E5D2B1E7CE5}"/>
              </a:ext>
            </a:extLst>
          </p:cNvPr>
          <p:cNvCxnSpPr/>
          <p:nvPr userDrawn="1"/>
        </p:nvCxnSpPr>
        <p:spPr>
          <a:xfrm>
            <a:off x="0" y="6443913"/>
            <a:ext cx="12192000" cy="0"/>
          </a:xfrm>
          <a:prstGeom prst="lin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Afbeelding 12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A48AF32C-8A2B-B553-6C4F-F44B4E3C58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01373" y="6237782"/>
            <a:ext cx="2333254" cy="412262"/>
          </a:xfrm>
          <a:prstGeom prst="rect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</p:spPr>
      </p:pic>
      <p:pic>
        <p:nvPicPr>
          <p:cNvPr id="3" name="Afbeelding 2" descr="Afbeelding met sinaasappel, geel, Beige, perzik&#10;&#10;Door AI gegenereerde inhoud is mogelijk onjuist.">
            <a:extLst>
              <a:ext uri="{FF2B5EF4-FFF2-40B4-BE49-F238E27FC236}">
                <a16:creationId xmlns:a16="http://schemas.microsoft.com/office/drawing/2014/main" id="{73512028-4C06-DFB2-B2FE-9FD9AAFE84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2375" y="1"/>
            <a:ext cx="12344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90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42">
          <p15:clr>
            <a:srgbClr val="547EBF"/>
          </p15:clr>
        </p15:guide>
        <p15:guide id="2" orient="horz" pos="3770">
          <p15:clr>
            <a:srgbClr val="547EBF"/>
          </p15:clr>
        </p15:guide>
        <p15:guide id="3" orient="horz" pos="1026">
          <p15:clr>
            <a:srgbClr val="547EBF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Probleem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29BBF54B-51BA-2CBF-9CFB-9C2755754E9D}"/>
              </a:ext>
            </a:extLst>
          </p:cNvPr>
          <p:cNvCxnSpPr>
            <a:cxnSpLocks/>
          </p:cNvCxnSpPr>
          <p:nvPr userDrawn="1"/>
        </p:nvCxnSpPr>
        <p:spPr>
          <a:xfrm>
            <a:off x="357466" y="543464"/>
            <a:ext cx="11610" cy="5900893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itel 1">
            <a:extLst>
              <a:ext uri="{FF2B5EF4-FFF2-40B4-BE49-F238E27FC236}">
                <a16:creationId xmlns:a16="http://schemas.microsoft.com/office/drawing/2014/main" id="{1054ABDF-D331-2DDE-0B28-48C04664FA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543556"/>
            <a:ext cx="11090275" cy="960780"/>
          </a:xfrm>
        </p:spPr>
        <p:txBody>
          <a:bodyPr wrap="square" lIns="0"/>
          <a:lstStyle>
            <a:lvl1pPr>
              <a:defRPr/>
            </a:lvl1pPr>
          </a:lstStyle>
          <a:p>
            <a:r>
              <a:rPr lang="nl-NL" dirty="0"/>
              <a:t>Het probleem</a:t>
            </a: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EBA97156-6B93-BF96-5CFC-835D19CA4E82}"/>
              </a:ext>
            </a:extLst>
          </p:cNvPr>
          <p:cNvCxnSpPr>
            <a:cxnSpLocks/>
          </p:cNvCxnSpPr>
          <p:nvPr userDrawn="1"/>
        </p:nvCxnSpPr>
        <p:spPr>
          <a:xfrm>
            <a:off x="5629564" y="2072619"/>
            <a:ext cx="11610" cy="3260693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86C294B5-3BD4-E491-2A58-705987E4DFB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343393" y="1892166"/>
            <a:ext cx="5297745" cy="3621600"/>
          </a:xfrm>
          <a:noFill/>
        </p:spPr>
        <p:txBody>
          <a:bodyPr lIns="180000" tIns="180000" rIns="180000" bIns="180000"/>
          <a:lstStyle>
            <a:lvl1pPr marL="0" indent="0">
              <a:buNone/>
              <a:defRPr sz="1800" b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7196E56-1979-1FCF-7035-7528CB7BBA6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0863" y="1892166"/>
            <a:ext cx="4584700" cy="4551497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40091772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Afbeelding</a:t>
            </a:r>
          </a:p>
        </p:txBody>
      </p:sp>
      <p:cxnSp>
        <p:nvCxnSpPr>
          <p:cNvPr id="4" name="Rechte verbindingslijn 3">
            <a:extLst>
              <a:ext uri="{FF2B5EF4-FFF2-40B4-BE49-F238E27FC236}">
                <a16:creationId xmlns:a16="http://schemas.microsoft.com/office/drawing/2014/main" id="{29BBF54B-51BA-2CBF-9CFB-9C2755754E9D}"/>
              </a:ext>
            </a:extLst>
          </p:cNvPr>
          <p:cNvCxnSpPr>
            <a:cxnSpLocks/>
          </p:cNvCxnSpPr>
          <p:nvPr userDrawn="1"/>
        </p:nvCxnSpPr>
        <p:spPr>
          <a:xfrm>
            <a:off x="357466" y="543464"/>
            <a:ext cx="11610" cy="5900893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itel 1">
            <a:extLst>
              <a:ext uri="{FF2B5EF4-FFF2-40B4-BE49-F238E27FC236}">
                <a16:creationId xmlns:a16="http://schemas.microsoft.com/office/drawing/2014/main" id="{49683368-31ED-BCC5-D94B-9C5725F2F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11090275" cy="960780"/>
          </a:xfrm>
        </p:spPr>
        <p:txBody>
          <a:bodyPr wrap="square" lIns="0"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1DA76929-EE35-035F-07BA-42521B34B3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50863" y="1745908"/>
            <a:ext cx="7477346" cy="4675880"/>
          </a:xfrm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1259930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7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 1 kolo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3556"/>
            <a:ext cx="11090275" cy="960780"/>
          </a:xfrm>
        </p:spPr>
        <p:txBody>
          <a:bodyPr wrap="square" lIns="0"/>
          <a:lstStyle>
            <a:lvl1pPr>
              <a:defRPr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50862A-94DA-0B47-B96F-5865B896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25624"/>
            <a:ext cx="11090275" cy="3621600"/>
          </a:xfrm>
        </p:spPr>
        <p:txBody>
          <a:bodyPr l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1 </a:t>
            </a:r>
            <a:r>
              <a:rPr lang="nl-NL" sz="800" baseline="0" dirty="0" err="1">
                <a:solidFill>
                  <a:schemeClr val="tx1"/>
                </a:solidFill>
                <a:latin typeface="Source Sans Pro" panose="020B0503030403020204" pitchFamily="34" charset="77"/>
              </a:rPr>
              <a:t>koloms</a:t>
            </a:r>
            <a:endParaRPr lang="nl-NL" sz="800" baseline="0" dirty="0">
              <a:solidFill>
                <a:schemeClr val="tx1"/>
              </a:solidFill>
              <a:latin typeface="Source Sans Pro" panose="020B0503030403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561325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- kader 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50862A-94DA-0B47-B96F-5865B896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5058" y="2524363"/>
            <a:ext cx="5365750" cy="3621600"/>
          </a:xfrm>
        </p:spPr>
        <p:txBody>
          <a:bodyPr lIns="0" tIns="180000" rIns="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– kader blauw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C8C4C470-7268-CFD7-3424-DC7CF08286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275388" y="2276475"/>
            <a:ext cx="1423985" cy="2748371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78C24ECA-3827-DCDF-DCE0-B0F4DCB7911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74382" y="2524363"/>
            <a:ext cx="5365750" cy="3621600"/>
          </a:xfrm>
          <a:noFill/>
        </p:spPr>
        <p:txBody>
          <a:bodyPr lIns="180000" tIns="180000" rIns="180000" bIns="180000"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36B0DEA-DDC3-5E8C-3B90-9F12F5960154}"/>
              </a:ext>
            </a:extLst>
          </p:cNvPr>
          <p:cNvCxnSpPr>
            <a:cxnSpLocks/>
          </p:cNvCxnSpPr>
          <p:nvPr userDrawn="1"/>
        </p:nvCxnSpPr>
        <p:spPr>
          <a:xfrm>
            <a:off x="6086790" y="1457864"/>
            <a:ext cx="12615" cy="4986069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8A70EFA8-DB62-E849-D374-7A3E8B17D4CF}"/>
              </a:ext>
            </a:extLst>
          </p:cNvPr>
          <p:cNvCxnSpPr>
            <a:cxnSpLocks/>
          </p:cNvCxnSpPr>
          <p:nvPr userDrawn="1"/>
        </p:nvCxnSpPr>
        <p:spPr>
          <a:xfrm>
            <a:off x="357466" y="1356145"/>
            <a:ext cx="11610" cy="5088212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7C90B93C-E48C-1AF5-3860-CC9FB08C7A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1903" y="1356144"/>
            <a:ext cx="5232400" cy="827088"/>
          </a:xfrm>
        </p:spPr>
        <p:txBody>
          <a:bodyPr/>
          <a:lstStyle>
            <a:lvl1pPr marL="0" indent="0">
              <a:buNone/>
              <a:defRPr sz="28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14">
            <a:extLst>
              <a:ext uri="{FF2B5EF4-FFF2-40B4-BE49-F238E27FC236}">
                <a16:creationId xmlns:a16="http://schemas.microsoft.com/office/drawing/2014/main" id="{D3885703-CD06-255C-A5BF-1408B2A7A5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74382" y="1362645"/>
            <a:ext cx="5232400" cy="827088"/>
          </a:xfrm>
        </p:spPr>
        <p:txBody>
          <a:bodyPr/>
          <a:lstStyle>
            <a:lvl1pPr marL="0" indent="0">
              <a:buNone/>
              <a:defRPr sz="2800" b="1"/>
            </a:lvl1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9310219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- kader ge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F9EA72-6B29-F148-8053-4F49F3C9F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3556"/>
            <a:ext cx="11090275" cy="960780"/>
          </a:xfrm>
        </p:spPr>
        <p:txBody>
          <a:bodyPr lIns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B50862A-94DA-0B47-B96F-5865B896F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1825624"/>
            <a:ext cx="5365750" cy="3621600"/>
          </a:xfrm>
        </p:spPr>
        <p:txBody>
          <a:bodyPr lIns="0" tIns="180000" rIns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C430CDD-B619-8176-CEA0-071BE9BE8985}"/>
              </a:ext>
            </a:extLst>
          </p:cNvPr>
          <p:cNvSpPr txBox="1"/>
          <p:nvPr userDrawn="1"/>
        </p:nvSpPr>
        <p:spPr>
          <a:xfrm>
            <a:off x="9996462" y="-180000"/>
            <a:ext cx="2195538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nl-NL" sz="800" baseline="0" dirty="0">
                <a:solidFill>
                  <a:schemeClr val="tx1"/>
                </a:solidFill>
                <a:latin typeface="Source Sans Pro" panose="020B0503030403020204" pitchFamily="34" charset="77"/>
              </a:rPr>
              <a:t>Tekst – kader blauw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C8C4C470-7268-CFD7-3424-DC7CF08286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6275388" y="2276475"/>
            <a:ext cx="1423985" cy="2748371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78C24ECA-3827-DCDF-DCE0-B0F4DCB7911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275387" y="1839860"/>
            <a:ext cx="5365750" cy="3621600"/>
          </a:xfrm>
          <a:noFill/>
        </p:spPr>
        <p:txBody>
          <a:bodyPr lIns="180000" tIns="180000" rIns="180000" bIns="18000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A36B0DEA-DDC3-5E8C-3B90-9F12F5960154}"/>
              </a:ext>
            </a:extLst>
          </p:cNvPr>
          <p:cNvCxnSpPr>
            <a:cxnSpLocks/>
          </p:cNvCxnSpPr>
          <p:nvPr userDrawn="1"/>
        </p:nvCxnSpPr>
        <p:spPr>
          <a:xfrm>
            <a:off x="6098400" y="1807948"/>
            <a:ext cx="1005" cy="463598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8A70EFA8-DB62-E849-D374-7A3E8B17D4CF}"/>
              </a:ext>
            </a:extLst>
          </p:cNvPr>
          <p:cNvCxnSpPr>
            <a:cxnSpLocks/>
          </p:cNvCxnSpPr>
          <p:nvPr userDrawn="1"/>
        </p:nvCxnSpPr>
        <p:spPr>
          <a:xfrm>
            <a:off x="368071" y="1808372"/>
            <a:ext cx="1005" cy="4635985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9331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D7CED0-F770-8970-2E9A-5A4F9AD9D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02194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87E0D8-8DBB-2374-7C7C-6D6E6849A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2918057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inaasappel, geel, Beige, perzik&#10;&#10;Door AI gegenereerde inhoud is mogelijk onjuist.">
            <a:extLst>
              <a:ext uri="{FF2B5EF4-FFF2-40B4-BE49-F238E27FC236}">
                <a16:creationId xmlns:a16="http://schemas.microsoft.com/office/drawing/2014/main" id="{7C5B9ED5-8EAB-E49C-279A-E4FB5E35A73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35000"/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5E1DC55-7BD3-C743-84DB-B1C88B1A6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320" y="549275"/>
            <a:ext cx="11087817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3CA69E9-F894-6146-B945-5F7ED07D1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276475"/>
            <a:ext cx="11090275" cy="390048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2942AEF7-4B21-2A49-2F0C-2740277EB791}"/>
              </a:ext>
            </a:extLst>
          </p:cNvPr>
          <p:cNvCxnSpPr/>
          <p:nvPr userDrawn="1"/>
        </p:nvCxnSpPr>
        <p:spPr>
          <a:xfrm>
            <a:off x="0" y="6443913"/>
            <a:ext cx="12192000" cy="0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Afbeelding 6" descr="Afbeelding met tekst, schermopname, Lettertype, Graphics&#10;&#10;Door AI gegenereerde inhoud is mogelijk onjuist.">
            <a:extLst>
              <a:ext uri="{FF2B5EF4-FFF2-40B4-BE49-F238E27FC236}">
                <a16:creationId xmlns:a16="http://schemas.microsoft.com/office/drawing/2014/main" id="{BFC90D1B-A988-7C1F-3CF1-12653E540B3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9501373" y="6237782"/>
            <a:ext cx="2333254" cy="412262"/>
          </a:xfrm>
          <a:prstGeom prst="rect">
            <a:avLst/>
          </a:prstGeom>
          <a:ln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1617265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 baseline="0">
          <a:solidFill>
            <a:srgbClr val="084F6A"/>
          </a:solidFill>
          <a:latin typeface="Aptos Display" panose="020B0004020202020204" pitchFamily="34" charset="0"/>
          <a:ea typeface="+mj-ea"/>
          <a:cs typeface="+mj-cs"/>
        </a:defRPr>
      </a:lvl1pPr>
    </p:titleStyle>
    <p:bodyStyle>
      <a:lvl1pPr marL="288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Systeemlettertype regulier"/>
        <a:buChar char="⎼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Systeemlettertype regulier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Systeemlettertype regulier"/>
        <a:buChar char="▸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100000"/>
        </a:lnSpc>
        <a:spcBef>
          <a:spcPts val="0"/>
        </a:spcBef>
        <a:buClr>
          <a:schemeClr val="tx2"/>
        </a:buClr>
        <a:buFont typeface="Systeemlettertype regulier"/>
        <a:buChar char="▹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4452">
          <p15:clr>
            <a:srgbClr val="F26B43"/>
          </p15:clr>
        </p15:guide>
        <p15:guide id="3" orient="horz" pos="1434">
          <p15:clr>
            <a:srgbClr val="F26B43"/>
          </p15:clr>
        </p15:guide>
        <p15:guide id="4" orient="horz" pos="2886">
          <p15:clr>
            <a:srgbClr val="F26B43"/>
          </p15:clr>
        </p15:guide>
        <p15:guide id="5" pos="7333">
          <p15:clr>
            <a:srgbClr val="F26B43"/>
          </p15:clr>
        </p15:guide>
        <p15:guide id="6" pos="347">
          <p15:clr>
            <a:srgbClr val="F26B43"/>
          </p15:clr>
        </p15:guide>
        <p15:guide id="7" orient="horz" pos="3974">
          <p15:clr>
            <a:srgbClr val="F26B43"/>
          </p15:clr>
        </p15:guide>
        <p15:guide id="8" orient="horz" pos="346">
          <p15:clr>
            <a:srgbClr val="F26B43"/>
          </p15:clr>
        </p15:guide>
        <p15:guide id="9" orient="horz" pos="3430">
          <p15:clr>
            <a:srgbClr val="F26B43"/>
          </p15:clr>
        </p15:guide>
        <p15:guide id="10" orient="horz" pos="890">
          <p15:clr>
            <a:srgbClr val="F26B43"/>
          </p15:clr>
        </p15:guide>
        <p15:guide id="11" pos="1549">
          <p15:clr>
            <a:srgbClr val="F26B43"/>
          </p15:clr>
        </p15:guide>
        <p15:guide id="12" pos="1776">
          <p15:clr>
            <a:srgbClr val="F26B43"/>
          </p15:clr>
        </p15:guide>
        <p15:guide id="13" pos="4679">
          <p15:clr>
            <a:srgbClr val="F26B43"/>
          </p15:clr>
        </p15:guide>
        <p15:guide id="14" pos="3727">
          <p15:clr>
            <a:srgbClr val="F26B43"/>
          </p15:clr>
        </p15:guide>
        <p15:guide id="15" pos="395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391CDCB3-2B56-E21B-0CF8-48FB5CF43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Geluid</a:t>
            </a:r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57AF670-34A2-76A5-6EC5-0ECDCA8EEBF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i="1" dirty="0"/>
              <a:t>Snaarinstrument maken</a:t>
            </a:r>
          </a:p>
          <a:p>
            <a:endParaRPr lang="nl-NL" dirty="0"/>
          </a:p>
          <a:p>
            <a:r>
              <a:rPr lang="nl-NL" dirty="0"/>
              <a:t>Les 4 – Maak, test en verbeter</a:t>
            </a:r>
          </a:p>
        </p:txBody>
      </p:sp>
    </p:spTree>
    <p:extLst>
      <p:ext uri="{BB962C8B-B14F-4D97-AF65-F5344CB8AC3E}">
        <p14:creationId xmlns:p14="http://schemas.microsoft.com/office/powerpoint/2010/main" val="391093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BB759A-122F-6016-F7D0-461488742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Je ontwerpt, maakt, test en verbetert je ontwerp</a:t>
            </a: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endParaRPr lang="nl-NL" sz="2000" dirty="0"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Je evalueert je ontwerp en hoe het maken ervan is gegaan</a:t>
            </a: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endParaRPr lang="nl-NL" sz="2000" dirty="0">
              <a:effectLst/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5000"/>
              </a:lnSpc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r>
              <a:rPr lang="nl-NL" sz="20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Je past de </a:t>
            </a:r>
            <a:r>
              <a:rPr lang="nl-NL" sz="2000" b="1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ontwerp-</a:t>
            </a:r>
            <a:r>
              <a:rPr lang="nl-NL" sz="20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en </a:t>
            </a:r>
            <a:r>
              <a:rPr lang="nl-NL" sz="2000" b="1" dirty="0" err="1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onderzoekscyclus</a:t>
            </a:r>
            <a:r>
              <a:rPr lang="nl-NL" sz="2000" dirty="0">
                <a:effectLst/>
                <a:latin typeface="Source Sans Pro Light" panose="020B040303040302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toe om een probleem op te lossen.</a:t>
            </a:r>
          </a:p>
          <a:p>
            <a:pPr>
              <a:buSzPts val="1000"/>
              <a:tabLst>
                <a:tab pos="226695" algn="l"/>
                <a:tab pos="453390" algn="l"/>
                <a:tab pos="680720" algn="l"/>
                <a:tab pos="907415" algn="l"/>
                <a:tab pos="1134110" algn="l"/>
                <a:tab pos="1360805" algn="l"/>
                <a:tab pos="1587500" algn="l"/>
                <a:tab pos="1814830" algn="l"/>
                <a:tab pos="2041525" algn="l"/>
                <a:tab pos="2268220" algn="l"/>
                <a:tab pos="2386965" algn="l"/>
                <a:tab pos="2494915" algn="l"/>
                <a:tab pos="2722245" algn="l"/>
                <a:tab pos="2948940" algn="l"/>
                <a:tab pos="3175635" algn="l"/>
                <a:tab pos="3402330" algn="l"/>
                <a:tab pos="3629025" algn="l"/>
                <a:tab pos="4554855" algn="l"/>
              </a:tabLst>
            </a:pPr>
            <a:endParaRPr lang="nl-NL" sz="2000" dirty="0">
              <a:effectLst/>
              <a:latin typeface="Source Sans Pro Light" panose="020B040303040302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Tijdelijke aanduiding voor inhoud 6" descr="Afbeelding met kleding, persoon, Menselijk gezicht, jongen&#10;&#10;Automatisch gegenereerde beschrijving">
            <a:extLst>
              <a:ext uri="{FF2B5EF4-FFF2-40B4-BE49-F238E27FC236}">
                <a16:creationId xmlns:a16="http://schemas.microsoft.com/office/drawing/2014/main" id="{0ECE63E1-25A5-DAFD-3242-4C8734A94449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2"/>
          <a:stretch>
            <a:fillRect/>
          </a:stretch>
        </p:blipFill>
        <p:spPr>
          <a:xfrm>
            <a:off x="6749288" y="2265528"/>
            <a:ext cx="4561840" cy="2849384"/>
          </a:xfrm>
        </p:spPr>
      </p:pic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C0DD925E-EF90-FCEA-3FAF-C26BB2CF8C7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Doelen</a:t>
            </a:r>
          </a:p>
        </p:txBody>
      </p:sp>
    </p:spTree>
    <p:extLst>
      <p:ext uri="{BB962C8B-B14F-4D97-AF65-F5344CB8AC3E}">
        <p14:creationId xmlns:p14="http://schemas.microsoft.com/office/powerpoint/2010/main" val="806140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A8CC10-BE45-D2E2-D501-0F8C86AAB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gaan we doen?</a:t>
            </a:r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836ECB34-95BB-5078-1506-0B9593F8C153}"/>
              </a:ext>
            </a:extLst>
          </p:cNvPr>
          <p:cNvGrpSpPr/>
          <p:nvPr/>
        </p:nvGrpSpPr>
        <p:grpSpPr>
          <a:xfrm>
            <a:off x="-1029777" y="1504335"/>
            <a:ext cx="8993812" cy="5088704"/>
            <a:chOff x="-1029777" y="1504335"/>
            <a:chExt cx="8993812" cy="5088704"/>
          </a:xfrm>
        </p:grpSpPr>
        <p:pic>
          <p:nvPicPr>
            <p:cNvPr id="198" name="Picture 2" descr="Afbeelding met tekst, cirkel, diagram, tekening&#10;&#10;Automatisch gegenereerde beschrijving">
              <a:extLst>
                <a:ext uri="{FF2B5EF4-FFF2-40B4-BE49-F238E27FC236}">
                  <a16:creationId xmlns:a16="http://schemas.microsoft.com/office/drawing/2014/main" id="{91BD4D9B-0576-2773-5ACF-731BB0F34C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863" y="1504336"/>
              <a:ext cx="7413172" cy="5088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845DE8E4-9197-C1CE-EAA8-E850CBC23A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/>
          </p:blipFill>
          <p:spPr bwMode="auto">
            <a:xfrm>
              <a:off x="-1029777" y="1504335"/>
              <a:ext cx="7410627" cy="50887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44367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BBE2EE-7842-280C-F38B-7135A48D1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Ontwerp maken: aan de slag!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6F862E5-1967-15BB-D778-13F0E315E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nl-NL" b="1" dirty="0"/>
              <a:t>Maak</a:t>
            </a:r>
            <a:r>
              <a:rPr lang="nl-NL" dirty="0"/>
              <a:t> het snaarinstrument dat jullie hebben ontworpen</a:t>
            </a:r>
            <a:br>
              <a:rPr lang="nl-NL" dirty="0"/>
            </a:br>
            <a:endParaRPr lang="nl-NL" dirty="0"/>
          </a:p>
          <a:p>
            <a:pPr marL="457200" indent="-457200">
              <a:buAutoNum type="arabicPeriod"/>
            </a:pPr>
            <a:r>
              <a:rPr lang="nl-NL" b="1" dirty="0"/>
              <a:t>Test</a:t>
            </a:r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r>
              <a:rPr lang="nl-NL" b="1" dirty="0"/>
              <a:t>Verbeter</a:t>
            </a:r>
          </a:p>
          <a:p>
            <a:pPr marL="457200" indent="-457200">
              <a:buAutoNum type="arabicPeriod"/>
            </a:pPr>
            <a:endParaRPr lang="nl-NL" dirty="0"/>
          </a:p>
          <a:p>
            <a:pPr marL="457200" indent="-457200">
              <a:buAutoNum type="arabicPeriod"/>
            </a:pPr>
            <a:endParaRPr lang="nl-NL" dirty="0"/>
          </a:p>
          <a:p>
            <a:pPr marL="0" indent="0">
              <a:buNone/>
            </a:pPr>
            <a:r>
              <a:rPr lang="nl-NL" i="1" dirty="0"/>
              <a:t>De volgende les is hier ook nog tijd voor.</a:t>
            </a:r>
          </a:p>
        </p:txBody>
      </p:sp>
      <p:pic>
        <p:nvPicPr>
          <p:cNvPr id="5" name="Afbeelding 4" descr="Afbeelding met persoon, kleding, Menselijk gezicht, overdekt&#10;&#10;Automatisch gegenereerde beschrijving">
            <a:extLst>
              <a:ext uri="{FF2B5EF4-FFF2-40B4-BE49-F238E27FC236}">
                <a16:creationId xmlns:a16="http://schemas.microsoft.com/office/drawing/2014/main" id="{64394DD1-6D29-1E58-0BE8-B6793EE9AE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0769" y="2118360"/>
            <a:ext cx="5230368" cy="348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57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BBE2EE-7842-280C-F38B-7135A48D1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Jullie snaarinstrumenten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96F862E5-1967-15BB-D778-13F0E315E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Toonhoogte</a:t>
            </a:r>
          </a:p>
          <a:p>
            <a:r>
              <a:rPr lang="nl-NL" dirty="0"/>
              <a:t>Vormen</a:t>
            </a:r>
          </a:p>
          <a:p>
            <a:r>
              <a:rPr lang="nl-NL" dirty="0"/>
              <a:t>Materialen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Overeenkomsten?</a:t>
            </a:r>
          </a:p>
          <a:p>
            <a:r>
              <a:rPr lang="nl-NL" dirty="0"/>
              <a:t>Verschillen?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D1660C-2179-660B-AC63-2EDE5DD31762}"/>
              </a:ext>
            </a:extLst>
          </p:cNvPr>
          <p:cNvPicPr>
            <a:picLocks noGrp="1" noChangeAspect="1" noChangeArrowheads="1"/>
          </p:cNvPicPr>
          <p:nvPr>
            <p:ph idx="10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275388" y="2141339"/>
            <a:ext cx="5365750" cy="301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0951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B97AA2-373E-46CB-98BD-2866AE277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Is het probleem opgelost?</a:t>
            </a:r>
          </a:p>
        </p:txBody>
      </p:sp>
      <p:pic>
        <p:nvPicPr>
          <p:cNvPr id="6" name="Tijdelijke aanduiding voor inhoud 7">
            <a:extLst>
              <a:ext uri="{FF2B5EF4-FFF2-40B4-BE49-F238E27FC236}">
                <a16:creationId xmlns:a16="http://schemas.microsoft.com/office/drawing/2014/main" id="{98AF85B2-73F3-504E-EAD4-6A620F3819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3381542" y="1825625"/>
            <a:ext cx="5428917" cy="3621088"/>
          </a:xfrm>
        </p:spPr>
      </p:pic>
    </p:spTree>
    <p:extLst>
      <p:ext uri="{BB962C8B-B14F-4D97-AF65-F5344CB8AC3E}">
        <p14:creationId xmlns:p14="http://schemas.microsoft.com/office/powerpoint/2010/main" val="197493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8AC4C6-41D0-8A3B-6D40-507FE2896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hebben we geleerd?</a:t>
            </a:r>
          </a:p>
        </p:txBody>
      </p:sp>
      <p:pic>
        <p:nvPicPr>
          <p:cNvPr id="1028" name="Picture 4" descr="Afbeelding met cirkel, diagram, schets, tekst&#10;&#10;Automatisch gegenereerde beschrijving">
            <a:extLst>
              <a:ext uri="{FF2B5EF4-FFF2-40B4-BE49-F238E27FC236}">
                <a16:creationId xmlns:a16="http://schemas.microsoft.com/office/drawing/2014/main" id="{D98E01D6-9D6D-56B0-51AC-6B5B58794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243" y="1187280"/>
            <a:ext cx="7761514" cy="5327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796944"/>
      </p:ext>
    </p:extLst>
  </p:cSld>
  <p:clrMapOvr>
    <a:masterClrMapping/>
  </p:clrMapOvr>
</p:sld>
</file>

<file path=ppt/theme/theme1.xml><?xml version="1.0" encoding="utf-8"?>
<a:theme xmlns:a="http://schemas.openxmlformats.org/drawingml/2006/main" name="1_Kantoorthema">
  <a:themeElements>
    <a:clrScheme name="IOLWONNEMOTM">
      <a:dk1>
        <a:srgbClr val="084F6A"/>
      </a:dk1>
      <a:lt1>
        <a:srgbClr val="FFFFFF"/>
      </a:lt1>
      <a:dk2>
        <a:srgbClr val="0070A7"/>
      </a:dk2>
      <a:lt2>
        <a:srgbClr val="E9B53C"/>
      </a:lt2>
      <a:accent1>
        <a:srgbClr val="4093BD"/>
      </a:accent1>
      <a:accent2>
        <a:srgbClr val="EFC86D"/>
      </a:accent2>
      <a:accent3>
        <a:srgbClr val="80B8D3"/>
      </a:accent3>
      <a:accent4>
        <a:srgbClr val="F3DA9E"/>
      </a:accent4>
      <a:accent5>
        <a:srgbClr val="BFDBE9"/>
      </a:accent5>
      <a:accent6>
        <a:srgbClr val="F9ECCE"/>
      </a:accent6>
      <a:hlink>
        <a:srgbClr val="0070A6"/>
      </a:hlink>
      <a:folHlink>
        <a:srgbClr val="A0222B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urlijkNieuwsgierig - Geluid - Template" id="{04BA3A64-A5EF-409D-980A-144602B43D0B}" vid="{B1191F33-A41D-4327-8A2F-2E8CC6AEF45B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ED5CDAD8D02E49B6499F6AD7F10AAE" ma:contentTypeVersion="18" ma:contentTypeDescription="Een nieuw document maken." ma:contentTypeScope="" ma:versionID="bbea32b4e7b4ae5095c8d07a7c30c3d4">
  <xsd:schema xmlns:xsd="http://www.w3.org/2001/XMLSchema" xmlns:xs="http://www.w3.org/2001/XMLSchema" xmlns:p="http://schemas.microsoft.com/office/2006/metadata/properties" xmlns:ns2="4335bd63-400a-4afd-a778-d1ea4b7c1136" xmlns:ns3="fb9688f6-cf2f-41dd-aab3-4da124243d8b" targetNamespace="http://schemas.microsoft.com/office/2006/metadata/properties" ma:root="true" ma:fieldsID="5ffd54ae8a910ef5339a2dd5a3f67c34" ns2:_="" ns3:_="">
    <xsd:import namespace="4335bd63-400a-4afd-a778-d1ea4b7c1136"/>
    <xsd:import namespace="fb9688f6-cf2f-41dd-aab3-4da124243d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Opmerking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35bd63-400a-4afd-a778-d1ea4b7c11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199ab15d-996d-49bb-af37-1ae2e5a9148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Opmerking" ma:index="23" nillable="true" ma:displayName="Opmerking" ma:format="Dropdown" ma:internalName="Opmerking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9688f6-cf2f-41dd-aab3-4da124243d8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030c33bc-18fb-4af6-adbf-751983f6c24c}" ma:internalName="TaxCatchAll" ma:showField="CatchAllData" ma:web="fb9688f6-cf2f-41dd-aab3-4da124243d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fb9688f6-cf2f-41dd-aab3-4da124243d8b">
      <UserInfo>
        <DisplayName/>
        <AccountId xsi:nil="true"/>
        <AccountType/>
      </UserInfo>
    </SharedWithUsers>
    <TaxCatchAll xmlns="fb9688f6-cf2f-41dd-aab3-4da124243d8b" xsi:nil="true"/>
    <lcf76f155ced4ddcb4097134ff3c332f xmlns="4335bd63-400a-4afd-a778-d1ea4b7c1136">
      <Terms xmlns="http://schemas.microsoft.com/office/infopath/2007/PartnerControls"/>
    </lcf76f155ced4ddcb4097134ff3c332f>
    <Opmerking xmlns="4335bd63-400a-4afd-a778-d1ea4b7c1136" xsi:nil="true"/>
  </documentManagement>
</p:properties>
</file>

<file path=customXml/itemProps1.xml><?xml version="1.0" encoding="utf-8"?>
<ds:datastoreItem xmlns:ds="http://schemas.openxmlformats.org/officeDocument/2006/customXml" ds:itemID="{A1E5EEA2-3313-41C0-BB19-6304F25E57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35bd63-400a-4afd-a778-d1ea4b7c1136"/>
    <ds:schemaRef ds:uri="fb9688f6-cf2f-41dd-aab3-4da124243d8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D65C33F-1353-43CB-860F-D8420E187D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30AF57A-3B20-4DE9-91F8-179783E17BD4}">
  <ds:schemaRefs>
    <ds:schemaRef ds:uri="http://purl.org/dc/terms/"/>
    <ds:schemaRef ds:uri="5f093bfd-264b-44cf-b796-c76d82712fb2"/>
    <ds:schemaRef ds:uri="http://purl.org/dc/dcmitype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9383d782-735a-4a9f-b13c-73d2cfeb23af"/>
    <ds:schemaRef ds:uri="http://www.w3.org/XML/1998/namespace"/>
    <ds:schemaRef ds:uri="fb9688f6-cf2f-41dd-aab3-4da124243d8b"/>
    <ds:schemaRef ds:uri="4335bd63-400a-4afd-a778-d1ea4b7c113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NatuurlijkNieuwsgierig - Geluid - Template</Template>
  <TotalTime>185</TotalTime>
  <Words>98</Words>
  <Application>Microsoft Office PowerPoint</Application>
  <PresentationFormat>Breedbeeld</PresentationFormat>
  <Paragraphs>28</Paragraphs>
  <Slides>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7</vt:i4>
      </vt:variant>
    </vt:vector>
  </HeadingPairs>
  <TitlesOfParts>
    <vt:vector size="15" baseType="lpstr">
      <vt:lpstr>Aptos</vt:lpstr>
      <vt:lpstr>Aptos Display</vt:lpstr>
      <vt:lpstr>Arial</vt:lpstr>
      <vt:lpstr>Calibri</vt:lpstr>
      <vt:lpstr>Source Sans Pro</vt:lpstr>
      <vt:lpstr>Source Sans Pro Light</vt:lpstr>
      <vt:lpstr>Systeemlettertype regulier</vt:lpstr>
      <vt:lpstr>1_Kantoorthema</vt:lpstr>
      <vt:lpstr>Geluid</vt:lpstr>
      <vt:lpstr>PowerPoint-presentatie</vt:lpstr>
      <vt:lpstr>Wat gaan we doen?</vt:lpstr>
      <vt:lpstr>Ontwerp maken: aan de slag!</vt:lpstr>
      <vt:lpstr>Jullie snaarinstrumenten</vt:lpstr>
      <vt:lpstr>Is het probleem opgelost?</vt:lpstr>
      <vt:lpstr>Wat hebben we geleerd?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Geluid</dc:title>
  <dc:creator>Romi Verschoor | Buro Hebe</dc:creator>
  <cp:lastModifiedBy>Romi Verschoor</cp:lastModifiedBy>
  <cp:revision>3</cp:revision>
  <dcterms:created xsi:type="dcterms:W3CDTF">2025-02-05T09:50:44Z</dcterms:created>
  <dcterms:modified xsi:type="dcterms:W3CDTF">2025-02-06T12:49:10Z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0x0101007DED5CDAD8D02E49B6499F6AD7F10AAE</vt:lpwstr>
  </property>
  <property fmtid="{D5CDD505-2E9C-101B-9397-08002B2CF9AE}" pid="3" name="MediaServiceImageTags">
    <vt:lpwstr/>
  </property>
  <property fmtid="{D5CDD505-2E9C-101B-9397-08002B2CF9AE}" pid="4" name="Order">
    <vt:r8>56300</vt:r8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ComplianceAssetId">
    <vt:lpwstr/>
  </property>
  <property fmtid="{D5CDD505-2E9C-101B-9397-08002B2CF9AE}" pid="8" name="MSIP_Label_95225633-f92c-4cc3-8039-da610ec32b8c_Enabled">
    <vt:lpwstr>true</vt:lpwstr>
  </property>
  <property fmtid="{D5CDD505-2E9C-101B-9397-08002B2CF9AE}" pid="9" name="MSIP_Label_95225633-f92c-4cc3-8039-da610ec32b8c_SetDate">
    <vt:lpwstr>2024-10-28T14:46:08Z</vt:lpwstr>
  </property>
  <property fmtid="{D5CDD505-2E9C-101B-9397-08002B2CF9AE}" pid="10" name="MSIP_Label_95225633-f92c-4cc3-8039-da610ec32b8c_Method">
    <vt:lpwstr>Standard</vt:lpwstr>
  </property>
  <property fmtid="{D5CDD505-2E9C-101B-9397-08002B2CF9AE}" pid="11" name="MSIP_Label_95225633-f92c-4cc3-8039-da610ec32b8c_Name">
    <vt:lpwstr>95225633-f92c-4cc3-8039-da610ec32b8c</vt:lpwstr>
  </property>
  <property fmtid="{D5CDD505-2E9C-101B-9397-08002B2CF9AE}" pid="12" name="MSIP_Label_95225633-f92c-4cc3-8039-da610ec32b8c_SiteId">
    <vt:lpwstr>039901df-31e4-4a23-b00c-1f9800e5961c</vt:lpwstr>
  </property>
  <property fmtid="{D5CDD505-2E9C-101B-9397-08002B2CF9AE}" pid="13" name="MSIP_Label_95225633-f92c-4cc3-8039-da610ec32b8c_ActionId">
    <vt:lpwstr>f387e7a6-b236-4f89-90a9-4b775e0ac631</vt:lpwstr>
  </property>
  <property fmtid="{D5CDD505-2E9C-101B-9397-08002B2CF9AE}" pid="14" name="MSIP_Label_95225633-f92c-4cc3-8039-da610ec32b8c_ContentBits">
    <vt:lpwstr>0</vt:lpwstr>
  </property>
</Properties>
</file>