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A616A8-F828-4658-AED8-BD98B6923D7A}" v="1" dt="2020-05-12T16:36:18.981"/>
    <p1510:client id="{CDF92DB5-56C6-8AA2-4C0A-014BCDE6F259}" v="32" dt="2020-07-02T09:10:12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rina Res-Drost" userId="S::y.res@clusius.nl::a988d48d-895e-4146-953d-f6b6f65aae34" providerId="AD" clId="Web-{CDF92DB5-56C6-8AA2-4C0A-014BCDE6F259}"/>
    <pc:docChg chg="modSld">
      <pc:chgData name="Yrina Res-Drost" userId="S::y.res@clusius.nl::a988d48d-895e-4146-953d-f6b6f65aae34" providerId="AD" clId="Web-{CDF92DB5-56C6-8AA2-4C0A-014BCDE6F259}" dt="2020-07-02T09:10:09.663" v="29" actId="20577"/>
      <pc:docMkLst>
        <pc:docMk/>
      </pc:docMkLst>
      <pc:sldChg chg="modSp">
        <pc:chgData name="Yrina Res-Drost" userId="S::y.res@clusius.nl::a988d48d-895e-4146-953d-f6b6f65aae34" providerId="AD" clId="Web-{CDF92DB5-56C6-8AA2-4C0A-014BCDE6F259}" dt="2020-07-02T09:10:07.788" v="27" actId="20577"/>
        <pc:sldMkLst>
          <pc:docMk/>
          <pc:sldMk cId="3993998296" sldId="256"/>
        </pc:sldMkLst>
        <pc:spChg chg="mod">
          <ac:chgData name="Yrina Res-Drost" userId="S::y.res@clusius.nl::a988d48d-895e-4146-953d-f6b6f65aae34" providerId="AD" clId="Web-{CDF92DB5-56C6-8AA2-4C0A-014BCDE6F259}" dt="2020-07-02T09:09:54.007" v="0" actId="20577"/>
          <ac:spMkLst>
            <pc:docMk/>
            <pc:sldMk cId="3993998296" sldId="256"/>
            <ac:spMk id="2" creationId="{00000000-0000-0000-0000-000000000000}"/>
          </ac:spMkLst>
        </pc:spChg>
        <pc:spChg chg="mod">
          <ac:chgData name="Yrina Res-Drost" userId="S::y.res@clusius.nl::a988d48d-895e-4146-953d-f6b6f65aae34" providerId="AD" clId="Web-{CDF92DB5-56C6-8AA2-4C0A-014BCDE6F259}" dt="2020-07-02T09:10:07.788" v="27" actId="20577"/>
          <ac:spMkLst>
            <pc:docMk/>
            <pc:sldMk cId="3993998296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2.7 Teeltplan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PM1 Plant &amp; Productie</a:t>
            </a:r>
          </a:p>
        </p:txBody>
      </p:sp>
    </p:spTree>
    <p:extLst>
      <p:ext uri="{BB962C8B-B14F-4D97-AF65-F5344CB8AC3E}">
        <p14:creationId xmlns:p14="http://schemas.microsoft.com/office/powerpoint/2010/main" val="399399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7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4" name="Group 21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55" name="Rectangle 35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6" name="Freeform 6">
            <a:extLst>
              <a:ext uri="{FF2B5EF4-FFF2-40B4-BE49-F238E27FC236}">
                <a16:creationId xmlns:a16="http://schemas.microsoft.com/office/drawing/2014/main" id="{3623DEAC-F39C-45D6-86DC-1033F6429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57" name="Rectangle 39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41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kstvak 2"/>
          <p:cNvSpPr txBox="1"/>
          <p:nvPr/>
        </p:nvSpPr>
        <p:spPr>
          <a:xfrm>
            <a:off x="540279" y="967417"/>
            <a:ext cx="3778870" cy="394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solidFill>
                  <a:srgbClr val="FEFFFF"/>
                </a:solidFill>
                <a:latin typeface="+mj-lt"/>
                <a:ea typeface="+mj-ea"/>
                <a:cs typeface="+mj-cs"/>
              </a:rPr>
              <a:t>Teeltplan moestuin</a:t>
            </a:r>
          </a:p>
        </p:txBody>
      </p:sp>
      <p:sp>
        <p:nvSpPr>
          <p:cNvPr id="59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031" y="68647"/>
            <a:ext cx="4801258" cy="67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8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9">
            <a:extLst>
              <a:ext uri="{FF2B5EF4-FFF2-40B4-BE49-F238E27FC236}">
                <a16:creationId xmlns:a16="http://schemas.microsoft.com/office/drawing/2014/main" id="{EB9B5B69-A297-4D2F-8B89-529DA8A27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3E39D215-BF38-4094-82D7-61DED1145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7412700A-91C4-4126-8F17-3B9449DBB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DF985802-25A8-4B99-89F0-2A42EC325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F54C35AF-DB92-4205-A779-2A385B714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9F845211-1F53-4E0A-891E-B78A206F0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9149C7DD-9998-4805-BFC8-CEF5F5DF3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47C8036D-3ECA-43DA-BAF5-3C65CF41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29C15912-CDE8-4DF3-9324-273FB4C86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37C68D51-B7DA-4572-AB7E-708540B3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1AF802CB-4E9E-4895-9363-C119914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615760E5-5F27-4735-B01C-78E05F3FB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B9C6516-B2DB-432F-BD3A-A1792BD46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9" name="Group 23">
            <a:extLst>
              <a:ext uri="{FF2B5EF4-FFF2-40B4-BE49-F238E27FC236}">
                <a16:creationId xmlns:a16="http://schemas.microsoft.com/office/drawing/2014/main" id="{BC9C8D0D-644B-4B97-B83C-CC8E64361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F8BE1EA6-80CF-446B-A4FE-3F935A51C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10E39808-F4F7-43DE-AB53-82B7B55EA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6ED5109A-600A-4C23-9BB3-C4C19C2D9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D76FF73F-8CA3-42B0-A680-353805CD2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B26A6949-3BEB-422A-854C-D4E26E4CF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FE07AD25-30AF-40CD-B901-DF1EDBD68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5AA460AF-7760-4F15-881A-6F0BFDBCD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EE53C70E-5D92-4C42-A34F-9F7D16006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C27614EE-0086-4D34-99BD-52F03708D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326919B9-3ED4-4744-A713-326B3BAF6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898BDBF5-8AA3-49CD-999A-ABA1F7AE3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AF8ED3E0-CBE7-48C4-8F9E-FF98079CD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0" name="Rectangle 37">
            <a:extLst>
              <a:ext uri="{FF2B5EF4-FFF2-40B4-BE49-F238E27FC236}">
                <a16:creationId xmlns:a16="http://schemas.microsoft.com/office/drawing/2014/main" id="{A84F153B-2093-4171-BD2D-1631695C9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DB5BC99D-7BEA-4F13-B82B-A956E2D09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82" name="Rectangle 41">
            <a:extLst>
              <a:ext uri="{FF2B5EF4-FFF2-40B4-BE49-F238E27FC236}">
                <a16:creationId xmlns:a16="http://schemas.microsoft.com/office/drawing/2014/main" id="{04FFCB0A-A21A-4D0F-AE1C-6EC8ED79A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43">
            <a:extLst>
              <a:ext uri="{FF2B5EF4-FFF2-40B4-BE49-F238E27FC236}">
                <a16:creationId xmlns:a16="http://schemas.microsoft.com/office/drawing/2014/main" id="{481DDC0B-F2D9-4A55-A60C-E0532B46C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60C4C88B-2AA4-43CA-9F8F-3FB2B5D7D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1E062DFF-2E6B-420E-AEFE-FB8082B29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7DD0A2B-B295-4280-B8DA-0DC58312C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83B6198C-5321-4CBD-A21D-B413234BF8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A21CB5E-7E99-4448-8DD0-FA87EAC3C0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5675BC7F-097E-4C82-8B98-05F11E34F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CF36D428-039F-4D57-83E9-C9E49A8EEF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9C846992-7277-412B-8F89-BF12BBBBE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2FFB1517-7128-4059-90D1-7FE4A5155D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C0835D29-A969-4B36-823D-204135853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E513FF63-116C-4620-AA46-03788BE5F1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EF361EF8-880C-41F9-8051-9F05A8C20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8941" y="5244111"/>
            <a:ext cx="5269584" cy="10727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Vruchtwisseling</a:t>
            </a:r>
            <a:endParaRPr lang="en-US" sz="5400" dirty="0"/>
          </a:p>
        </p:txBody>
      </p:sp>
      <p:grpSp>
        <p:nvGrpSpPr>
          <p:cNvPr id="84" name="Group 57">
            <a:extLst>
              <a:ext uri="{FF2B5EF4-FFF2-40B4-BE49-F238E27FC236}">
                <a16:creationId xmlns:a16="http://schemas.microsoft.com/office/drawing/2014/main" id="{FBF9A995-2C32-4FB7-B5F3-E417B7DE0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0F4ECCFB-A0C2-4B4D-B6E2-77341F6FE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5476CBB8-CCD6-4739-8729-8927DC09D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695B716E-8BF4-4DD9-96A5-4238FDC07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6A3F7DBC-E3BC-4902-BE4C-6F3542E33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70379707-5601-41BA-8F25-82825A8E3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1C7E7640-A719-4104-8E66-10B2FB848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9A4C4222-3F93-463D-9B22-69ECBF8E0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B263D752-00B8-466F-A4DD-D4F58CAE1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45470F50-BCB7-4793-B6EE-C07E57794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3FE3B154-4827-4A59-B611-C15FE0930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4856C74D-7893-4686-8C69-93ADFAD94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D9855B44-5A4E-48D3-B20E-74C69EF51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5" name="Rectangle 71">
            <a:extLst>
              <a:ext uri="{FF2B5EF4-FFF2-40B4-BE49-F238E27FC236}">
                <a16:creationId xmlns:a16="http://schemas.microsoft.com/office/drawing/2014/main" id="{4DF306C4-90F2-4BFE-B2AD-FAFB31C46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Tijdelijke aanduiding voor inhoud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27" y="541128"/>
            <a:ext cx="6219354" cy="47111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998" y="1753577"/>
            <a:ext cx="4588394" cy="2580971"/>
          </a:xfrm>
          <a:prstGeom prst="rect">
            <a:avLst/>
          </a:prstGeom>
        </p:spPr>
      </p:pic>
      <p:sp>
        <p:nvSpPr>
          <p:cNvPr id="86" name="Freeform 33">
            <a:extLst>
              <a:ext uri="{FF2B5EF4-FFF2-40B4-BE49-F238E27FC236}">
                <a16:creationId xmlns:a16="http://schemas.microsoft.com/office/drawing/2014/main" id="{AA07F762-5743-4CB0-9102-37CFC56F2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5393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FA94DED7-0A28-4AD9-8747-E94113225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6F175609-91A3-416E-BC3D-7548FDE0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A3B0D54-9DF0-4FF8-A0AA-B4234DF3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kstvak 3"/>
          <p:cNvSpPr txBox="1"/>
          <p:nvPr/>
        </p:nvSpPr>
        <p:spPr>
          <a:xfrm>
            <a:off x="540279" y="1795849"/>
            <a:ext cx="3778870" cy="31148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solidFill>
                  <a:srgbClr val="FEFFFF"/>
                </a:solidFill>
                <a:latin typeface="+mj-lt"/>
                <a:ea typeface="+mj-ea"/>
                <a:cs typeface="+mj-cs"/>
              </a:rPr>
              <a:t>Goede buren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solidFill>
                  <a:srgbClr val="FEFFFF"/>
                </a:solidFill>
                <a:latin typeface="+mj-lt"/>
                <a:ea typeface="+mj-ea"/>
                <a:cs typeface="+mj-cs"/>
              </a:rPr>
              <a:t>Slechte buren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6" r="9092" b="30511"/>
          <a:stretch/>
        </p:blipFill>
        <p:spPr>
          <a:xfrm>
            <a:off x="4639732" y="10"/>
            <a:ext cx="7552267" cy="6857990"/>
          </a:xfrm>
          <a:prstGeom prst="rect">
            <a:avLst/>
          </a:prstGeom>
        </p:spPr>
      </p:pic>
      <p:sp>
        <p:nvSpPr>
          <p:cNvPr id="47" name="Freeform 5">
            <a:extLst>
              <a:ext uri="{FF2B5EF4-FFF2-40B4-BE49-F238E27FC236}">
                <a16:creationId xmlns:a16="http://schemas.microsoft.com/office/drawing/2014/main" id="{64D236DE-BD07-488F-B236-DDEEFFF7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5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Opdracht Teeltplan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Maken en inleveren</a:t>
            </a:r>
          </a:p>
        </p:txBody>
      </p:sp>
    </p:spTree>
    <p:extLst>
      <p:ext uri="{BB962C8B-B14F-4D97-AF65-F5344CB8AC3E}">
        <p14:creationId xmlns:p14="http://schemas.microsoft.com/office/powerpoint/2010/main" val="24409954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CB3AEB3EE0FA48B04EECBF8832841D" ma:contentTypeVersion="13" ma:contentTypeDescription="Create a new document." ma:contentTypeScope="" ma:versionID="55fdfe7d07681e2eee6ffb649ca3cab4">
  <xsd:schema xmlns:xsd="http://www.w3.org/2001/XMLSchema" xmlns:xs="http://www.w3.org/2001/XMLSchema" xmlns:p="http://schemas.microsoft.com/office/2006/metadata/properties" xmlns:ns3="bf9c0505-a1f6-4bef-9fef-2158d512bf79" xmlns:ns4="8ab30030-6625-4d8d-b230-0e4cc816e121" targetNamespace="http://schemas.microsoft.com/office/2006/metadata/properties" ma:root="true" ma:fieldsID="e6b8bb25377d9f1095e3754230bacc1a" ns3:_="" ns4:_="">
    <xsd:import namespace="bf9c0505-a1f6-4bef-9fef-2158d512bf79"/>
    <xsd:import namespace="8ab30030-6625-4d8d-b230-0e4cc816e12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0505-a1f6-4bef-9fef-2158d512bf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30030-6625-4d8d-b230-0e4cc816e1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B085A5-F88E-4AF1-BA0C-3C234EB308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c0505-a1f6-4bef-9fef-2158d512bf79"/>
    <ds:schemaRef ds:uri="8ab30030-6625-4d8d-b230-0e4cc816e1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241AA0-308C-4E56-9F9A-E69D32000A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32A99E-3D10-4764-98CD-9ACEA931DC69}">
  <ds:schemaRefs>
    <ds:schemaRef ds:uri="http://www.w3.org/XML/1998/namespace"/>
    <ds:schemaRef ds:uri="http://schemas.microsoft.com/office/2006/metadata/properties"/>
    <ds:schemaRef ds:uri="bf9c0505-a1f6-4bef-9fef-2158d512bf79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ab30030-6625-4d8d-b230-0e4cc816e12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17</Words>
  <Application>Microsoft Office PowerPoint</Application>
  <PresentationFormat>Breedbeeld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Sliert</vt:lpstr>
      <vt:lpstr>2.7 Teeltplan</vt:lpstr>
      <vt:lpstr>PowerPoint-presentatie</vt:lpstr>
      <vt:lpstr>Vruchtwisseling</vt:lpstr>
      <vt:lpstr>PowerPoint-presentatie</vt:lpstr>
      <vt:lpstr>Opdracht Teeltplan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Teeltplan</dc:title>
  <dc:creator>Yrina Res-Drost</dc:creator>
  <cp:lastModifiedBy>Yrina Res-Drost</cp:lastModifiedBy>
  <cp:revision>6</cp:revision>
  <dcterms:created xsi:type="dcterms:W3CDTF">2020-05-12T16:38:49Z</dcterms:created>
  <dcterms:modified xsi:type="dcterms:W3CDTF">2020-07-02T09:10:14Z</dcterms:modified>
</cp:coreProperties>
</file>