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326" r:id="rId6"/>
    <p:sldId id="324" r:id="rId7"/>
    <p:sldId id="327" r:id="rId8"/>
    <p:sldId id="325" r:id="rId9"/>
    <p:sldId id="301" r:id="rId10"/>
    <p:sldId id="319" r:id="rId11"/>
    <p:sldId id="321" r:id="rId12"/>
    <p:sldId id="328" r:id="rId13"/>
    <p:sldId id="329" r:id="rId14"/>
    <p:sldId id="274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975"/>
    <a:srgbClr val="FC04D9"/>
    <a:srgbClr val="A9C503"/>
    <a:srgbClr val="6C0000"/>
    <a:srgbClr val="9463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75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5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1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27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7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15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43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61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1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5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30000"/>
                <a:lumMod val="16000"/>
              </a:schemeClr>
            </a:gs>
            <a:gs pos="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28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575C-7A37-49EC-90DD-5D94B4B8DFA2}" type="datetimeFigureOut">
              <a:rPr lang="nl-NL" smtClean="0"/>
              <a:t>12-1-2016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562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46284"/>
            <a:ext cx="9144000" cy="2387600"/>
          </a:xfrm>
        </p:spPr>
        <p:txBody>
          <a:bodyPr>
            <a:normAutofit/>
          </a:bodyPr>
          <a:lstStyle/>
          <a:p>
            <a: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LOB</a:t>
            </a:r>
            <a:b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nl-NL" sz="4900" dirty="0" smtClean="0">
                <a:solidFill>
                  <a:srgbClr val="6C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Presenteer je stagebedrijf</a:t>
            </a:r>
            <a:r>
              <a:rPr lang="nl-NL" sz="49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nl-NL" sz="49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nl-NL" sz="49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872480" y="3327242"/>
            <a:ext cx="4490720" cy="1844516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140" y="2602672"/>
            <a:ext cx="6887719" cy="356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Afsluiting: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Bewaar je </a:t>
            </a:r>
            <a:r>
              <a:rPr lang="nl-NL" dirty="0" smtClean="0">
                <a:solidFill>
                  <a:srgbClr val="C00000"/>
                </a:solidFill>
              </a:rPr>
              <a:t>presentatie in je map LOB </a:t>
            </a:r>
            <a:r>
              <a:rPr lang="nl-NL" dirty="0">
                <a:solidFill>
                  <a:srgbClr val="C00000"/>
                </a:solidFill>
              </a:rPr>
              <a:t>en maak aantekeningen over bedrijven die je interessant vindt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761" y="2422838"/>
            <a:ext cx="406717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6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</a:rPr>
              <a:t>Succes!</a:t>
            </a:r>
            <a:endParaRPr lang="nl-NL" sz="6000" b="1" dirty="0">
              <a:solidFill>
                <a:srgbClr val="FF0000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1758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</a:rPr>
              <a:t>W</a:t>
            </a:r>
            <a:r>
              <a:rPr lang="nl-NL" dirty="0" smtClean="0">
                <a:solidFill>
                  <a:srgbClr val="FFC000"/>
                </a:solidFill>
              </a:rPr>
              <a:t>eet je nog…?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			</a:t>
            </a:r>
            <a:r>
              <a:rPr lang="nl-NL" sz="80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LOB</a:t>
            </a:r>
          </a:p>
          <a:p>
            <a:pPr marL="0" indent="0">
              <a:buNone/>
            </a:pPr>
            <a:r>
              <a:rPr lang="nl-NL" sz="72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Wat kan ik daarmee?</a:t>
            </a:r>
            <a:endParaRPr lang="nl-NL" sz="7200" dirty="0"/>
          </a:p>
        </p:txBody>
      </p:sp>
    </p:spTree>
    <p:extLst>
      <p:ext uri="{BB962C8B-B14F-4D97-AF65-F5344CB8AC3E}">
        <p14:creationId xmlns:p14="http://schemas.microsoft.com/office/powerpoint/2010/main" val="11871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nl-NL" sz="3600" dirty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  <a:t>Weet je </a:t>
            </a:r>
            <a:r>
              <a:rPr lang="nl-NL" sz="3600" dirty="0" smtClean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  <a:t>nog…..?</a:t>
            </a:r>
            <a:r>
              <a:rPr lang="nl-NL" sz="3600" dirty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nl-NL" sz="3600" dirty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</a:br>
            <a:endParaRPr lang="nl-NL" sz="3600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nl-NL" sz="2800" dirty="0" smtClean="0">
                <a:solidFill>
                  <a:schemeClr val="bg2">
                    <a:lumMod val="50000"/>
                  </a:schemeClr>
                </a:solidFill>
              </a:rPr>
              <a:t>Voor de kerstvakantie : </a:t>
            </a:r>
          </a:p>
          <a:p>
            <a:pPr lvl="3">
              <a:buFontTx/>
              <a:buChar char="-"/>
            </a:pPr>
            <a:r>
              <a:rPr lang="nl-NL" sz="2800" dirty="0" smtClean="0">
                <a:solidFill>
                  <a:schemeClr val="bg2">
                    <a:lumMod val="50000"/>
                  </a:schemeClr>
                </a:solidFill>
              </a:rPr>
              <a:t>Wie ben ik?</a:t>
            </a:r>
          </a:p>
          <a:p>
            <a:pPr lvl="3">
              <a:buFontTx/>
              <a:buChar char="-"/>
            </a:pPr>
            <a:r>
              <a:rPr lang="nl-NL" sz="2800" dirty="0" smtClean="0">
                <a:solidFill>
                  <a:schemeClr val="bg2">
                    <a:lumMod val="50000"/>
                  </a:schemeClr>
                </a:solidFill>
              </a:rPr>
              <a:t>Wat wil ik?</a:t>
            </a:r>
          </a:p>
          <a:p>
            <a:pPr lvl="3">
              <a:buFontTx/>
              <a:buChar char="-"/>
            </a:pPr>
            <a:r>
              <a:rPr lang="nl-NL" sz="2800" dirty="0" smtClean="0">
                <a:solidFill>
                  <a:schemeClr val="bg2">
                    <a:lumMod val="50000"/>
                  </a:schemeClr>
                </a:solidFill>
              </a:rPr>
              <a:t>Wat kan ik?</a:t>
            </a:r>
          </a:p>
          <a:p>
            <a:pPr lvl="2">
              <a:buFontTx/>
              <a:buChar char="-"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r>
              <a:rPr lang="nl-NL" sz="4000" b="1" dirty="0" smtClean="0">
                <a:solidFill>
                  <a:srgbClr val="92D05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	We zijn bezig geweest met onze 	persoonlijke eigenschappen en wensen</a:t>
            </a:r>
            <a:endParaRPr lang="nl-NL" sz="4000" b="1" dirty="0">
              <a:solidFill>
                <a:srgbClr val="92D05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2">
              <a:buFontTx/>
              <a:buChar char="-"/>
            </a:pPr>
            <a:endParaRPr lang="nl-NL" sz="4000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909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7200" dirty="0"/>
              <a:t/>
            </a:r>
            <a:br>
              <a:rPr lang="nl-NL" sz="7200" dirty="0"/>
            </a:br>
            <a:r>
              <a:rPr lang="nl-NL" sz="7200" dirty="0" smtClean="0"/>
              <a:t/>
            </a:r>
            <a:br>
              <a:rPr lang="nl-NL" sz="7200" dirty="0" smtClean="0"/>
            </a:br>
            <a:r>
              <a:rPr lang="nl-NL" sz="7200" dirty="0"/>
              <a:t/>
            </a:r>
            <a:br>
              <a:rPr lang="nl-NL" sz="7200" dirty="0"/>
            </a:br>
            <a:r>
              <a:rPr lang="nl-NL" sz="7200" dirty="0" smtClean="0"/>
              <a:t/>
            </a:r>
            <a:br>
              <a:rPr lang="nl-NL" sz="7200" dirty="0" smtClean="0"/>
            </a:br>
            <a:r>
              <a:rPr lang="nl-NL" sz="7200" dirty="0"/>
              <a:t/>
            </a:r>
            <a:br>
              <a:rPr lang="nl-NL" sz="7200" dirty="0"/>
            </a:br>
            <a:r>
              <a:rPr lang="nl-NL" sz="7200" dirty="0" smtClean="0"/>
              <a:t>Oké, ik ken mezelf en weet wat ik wil.</a:t>
            </a:r>
            <a:br>
              <a:rPr lang="nl-NL" sz="7200" dirty="0" smtClean="0"/>
            </a:br>
            <a:r>
              <a:rPr lang="nl-NL" sz="7200" dirty="0" smtClean="0"/>
              <a:t/>
            </a:r>
            <a:br>
              <a:rPr lang="nl-NL" sz="7200" dirty="0" smtClean="0"/>
            </a:br>
            <a:r>
              <a:rPr lang="nl-NL" sz="7200" dirty="0" smtClean="0"/>
              <a:t>Wat gaan we nu doen?</a:t>
            </a:r>
            <a:endParaRPr lang="nl-NL" sz="7200" dirty="0"/>
          </a:p>
        </p:txBody>
      </p:sp>
    </p:spTree>
    <p:extLst>
      <p:ext uri="{BB962C8B-B14F-4D97-AF65-F5344CB8AC3E}">
        <p14:creationId xmlns:p14="http://schemas.microsoft.com/office/powerpoint/2010/main" val="42220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1079" y="7736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-	Je weet ‘waarom’ (</a:t>
            </a:r>
            <a:r>
              <a:rPr lang="nl-NL" i="1" dirty="0" smtClean="0">
                <a:solidFill>
                  <a:schemeClr val="bg1"/>
                </a:solidFill>
              </a:rPr>
              <a:t>wat ben ik, wat wil ik en 	wat kan ik)</a:t>
            </a: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-	De volgende stap in je LOB is ‘hoe’ en ‘wat’  </a:t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>
              <a:solidFill>
                <a:srgbClr val="FFC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09" y="2099256"/>
            <a:ext cx="5678457" cy="4285628"/>
          </a:xfrm>
        </p:spPr>
      </p:pic>
    </p:spTree>
    <p:extLst>
      <p:ext uri="{BB962C8B-B14F-4D97-AF65-F5344CB8AC3E}">
        <p14:creationId xmlns:p14="http://schemas.microsoft.com/office/powerpoint/2010/main" val="301841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/>
              <a:t/>
            </a:r>
            <a:br>
              <a:rPr lang="nl-NL" sz="8000" dirty="0"/>
            </a:b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i="1" dirty="0">
                <a:latin typeface="Algerian" panose="04020705040A02060702" pitchFamily="82" charset="0"/>
              </a:rPr>
              <a:t/>
            </a:r>
            <a:br>
              <a:rPr lang="nl-NL" sz="8000" i="1" dirty="0">
                <a:latin typeface="Algerian" panose="04020705040A02060702" pitchFamily="82" charset="0"/>
              </a:rPr>
            </a:br>
            <a:r>
              <a:rPr lang="nl-NL" sz="8000" i="1" dirty="0" smtClean="0">
                <a:latin typeface="Algerian" panose="04020705040A02060702" pitchFamily="82" charset="0"/>
              </a:rPr>
              <a:t>Daar gaan we mee aan de slag!</a:t>
            </a:r>
            <a:br>
              <a:rPr lang="nl-NL" sz="8000" i="1" dirty="0" smtClean="0">
                <a:latin typeface="Algerian" panose="04020705040A02060702" pitchFamily="82" charset="0"/>
              </a:rPr>
            </a:br>
            <a:endParaRPr lang="nl-NL" sz="8000" i="1" dirty="0">
              <a:latin typeface="Algerian" panose="04020705040A02060702" pitchFamily="82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715" y="3786187"/>
            <a:ext cx="4457397" cy="3071813"/>
          </a:xfrm>
        </p:spPr>
      </p:pic>
    </p:spTree>
    <p:extLst>
      <p:ext uri="{BB962C8B-B14F-4D97-AF65-F5344CB8AC3E}">
        <p14:creationId xmlns:p14="http://schemas.microsoft.com/office/powerpoint/2010/main" val="41283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  <a:latin typeface="Castellar" panose="020A0402060406010301" pitchFamily="18" charset="0"/>
              </a:rPr>
              <a:t>opdracht</a:t>
            </a:r>
            <a:endParaRPr lang="nl-NL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 smtClean="0">
                <a:solidFill>
                  <a:srgbClr val="FC04D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Kennis maken met verschillende bedrijven</a:t>
            </a:r>
          </a:p>
          <a:p>
            <a:pPr marL="0" indent="0">
              <a:buNone/>
            </a:pPr>
            <a:r>
              <a:rPr lang="nl-NL" sz="1800" dirty="0" smtClean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Elke </a:t>
            </a:r>
            <a:r>
              <a:rPr lang="nl-NL" sz="1800" dirty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leerling geeft </a:t>
            </a:r>
            <a:r>
              <a:rPr lang="nl-NL" sz="1800" dirty="0" smtClean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korte pitch over </a:t>
            </a:r>
            <a:r>
              <a:rPr lang="nl-NL" sz="1800" dirty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zijn/haar </a:t>
            </a:r>
            <a:r>
              <a:rPr lang="nl-NL" sz="1800" dirty="0" smtClean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stagebedrijf.</a:t>
            </a:r>
          </a:p>
          <a:p>
            <a:pPr marL="0" indent="0">
              <a:buNone/>
            </a:pPr>
            <a:r>
              <a:rPr lang="nl-NL" sz="1800" dirty="0" smtClean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gebruikt hiervoor een PowerPoint of Prezi</a:t>
            </a:r>
            <a:r>
              <a:rPr lang="nl-NL" sz="1800" dirty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smtClean="0">
                <a:solidFill>
                  <a:srgbClr val="FC04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bij elke vraag een foto.</a:t>
            </a:r>
          </a:p>
        </p:txBody>
      </p:sp>
    </p:spTree>
    <p:extLst>
      <p:ext uri="{BB962C8B-B14F-4D97-AF65-F5344CB8AC3E}">
        <p14:creationId xmlns:p14="http://schemas.microsoft.com/office/powerpoint/2010/main" val="1019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257577"/>
            <a:ext cx="1162962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spcAft>
                <a:spcPts val="0"/>
              </a:spcAft>
            </a:pPr>
            <a:r>
              <a:rPr lang="nl-NL" sz="3200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Waar staat het bedrijf?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Hoe ziet het eruit? </a:t>
            </a:r>
            <a:r>
              <a:rPr lang="nl-NL" sz="3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Wie is eigenaar, directeur? </a:t>
            </a:r>
            <a:r>
              <a:rPr lang="nl-NL" sz="3200" dirty="0">
                <a:solidFill>
                  <a:srgbClr val="FC04D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Hoeveel personeel is er? </a:t>
            </a:r>
            <a:r>
              <a:rPr lang="nl-NL" sz="32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 wie werk je zelf het vaakst samen? </a:t>
            </a:r>
            <a:r>
              <a:rPr lang="nl-NL" sz="3200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Hoe is de </a:t>
            </a:r>
            <a:r>
              <a:rPr lang="nl-NL" sz="3200" dirty="0" smtClean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sfeer? </a:t>
            </a:r>
            <a:r>
              <a:rPr lang="nl-NL" sz="3200" dirty="0" smtClean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Vertel </a:t>
            </a:r>
            <a:r>
              <a:rPr lang="nl-NL" sz="32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iets over de geschiedenis van het bedrijf.</a:t>
            </a:r>
            <a:r>
              <a:rPr lang="nl-NL" sz="3200" dirty="0">
                <a:latin typeface="Arial" panose="020B0604020202020204" pitchFamily="34" charset="0"/>
                <a:ea typeface="Times New Roman" panose="02020603050405020304" pitchFamily="18" charset="0"/>
              </a:rPr>
              <a:t> Hoe oud is het? </a:t>
            </a:r>
            <a:r>
              <a:rPr lang="nl-NL" sz="3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Wie is de </a:t>
            </a:r>
            <a:r>
              <a:rPr lang="nl-NL" sz="32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oprichter? </a:t>
            </a:r>
            <a:r>
              <a:rPr lang="nl-NL" sz="3200" dirty="0" smtClean="0">
                <a:solidFill>
                  <a:schemeClr val="accent5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Wie </a:t>
            </a:r>
            <a:r>
              <a:rPr lang="nl-NL" sz="3200" dirty="0">
                <a:solidFill>
                  <a:schemeClr val="accent5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zijn de klanten van het bedrijf? </a:t>
            </a:r>
            <a:r>
              <a:rPr lang="nl-NL" sz="3200" dirty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Doelgroep</a:t>
            </a:r>
            <a:r>
              <a:rPr lang="nl-NL" sz="3200" dirty="0" smtClean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? </a:t>
            </a:r>
            <a:r>
              <a:rPr lang="nl-NL" sz="3200" dirty="0" smtClean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Welke </a:t>
            </a:r>
            <a:r>
              <a:rPr lang="nl-NL" sz="3200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machines heeft het bedrijf</a:t>
            </a:r>
            <a:r>
              <a:rPr lang="nl-NL" sz="3200" dirty="0" smtClean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? </a:t>
            </a:r>
            <a:r>
              <a:rPr lang="nl-NL" sz="3200" dirty="0" smtClean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 </a:t>
            </a:r>
            <a:r>
              <a:rPr lang="nl-NL" sz="3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welke bedrijven wordt samengewerkt? </a:t>
            </a:r>
            <a:r>
              <a:rPr lang="nl-NL" sz="32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Waar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 het bedrijf goed in? </a:t>
            </a:r>
            <a:r>
              <a:rPr lang="nl-NL" sz="3200" dirty="0">
                <a:latin typeface="Arial" panose="020B0604020202020204" pitchFamily="34" charset="0"/>
                <a:ea typeface="Times New Roman" panose="02020603050405020304" pitchFamily="18" charset="0"/>
              </a:rPr>
              <a:t>Is het gespecialiseerd in een bepaald gebied? </a:t>
            </a:r>
            <a:r>
              <a:rPr lang="nl-NL" sz="3200" dirty="0">
                <a:solidFill>
                  <a:srgbClr val="BF0975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Maken ze daar reclame </a:t>
            </a:r>
            <a:r>
              <a:rPr lang="nl-NL" sz="3200" dirty="0" smtClean="0">
                <a:solidFill>
                  <a:srgbClr val="BF0975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mee? </a:t>
            </a:r>
            <a:r>
              <a:rPr lang="nl-NL" sz="3200" dirty="0" smtClean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Laat </a:t>
            </a:r>
            <a:r>
              <a:rPr lang="nl-NL" sz="32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zien wat het bedrijf doet. </a:t>
            </a:r>
            <a:r>
              <a:rPr lang="nl-NL" sz="3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Foto’s! </a:t>
            </a:r>
            <a:r>
              <a:rPr lang="nl-NL" sz="3200" dirty="0" smtClean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Welke werkzaamheden? </a:t>
            </a:r>
            <a:r>
              <a:rPr lang="nl-NL" sz="32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Welke kwaliteiten zijn nodig </a:t>
            </a:r>
            <a:r>
              <a:rPr lang="nl-NL" sz="3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om hier te </a:t>
            </a:r>
            <a:r>
              <a:rPr lang="nl-NL" sz="32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werken? </a:t>
            </a:r>
            <a:r>
              <a:rPr lang="nl-NL" sz="3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Afspraken en </a:t>
            </a:r>
            <a:r>
              <a:rPr lang="nl-NL" sz="32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regels? </a:t>
            </a:r>
            <a:r>
              <a:rPr lang="nl-NL" sz="3200" dirty="0">
                <a:latin typeface="Arial" panose="020B0604020202020204" pitchFamily="34" charset="0"/>
                <a:ea typeface="Times New Roman" panose="02020603050405020304" pitchFamily="18" charset="0"/>
              </a:rPr>
              <a:t>Wat is heel leuk en juist minder leuk</a:t>
            </a:r>
            <a:r>
              <a:rPr lang="nl-NL" sz="3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? </a:t>
            </a:r>
            <a:r>
              <a:rPr lang="nl-NL" sz="32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r>
              <a:rPr lang="nl-NL" sz="3200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at </a:t>
            </a:r>
            <a:r>
              <a:rPr lang="nl-NL" sz="32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vind je moeilijk en wat heb je juist </a:t>
            </a:r>
            <a:r>
              <a:rPr lang="nl-NL" sz="3200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geleerd</a:t>
            </a:r>
            <a:r>
              <a:rPr lang="nl-NL" sz="32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nl-NL" sz="32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28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  <a:latin typeface="Castellar" panose="020A0402060406010301" pitchFamily="18" charset="0"/>
              </a:rPr>
              <a:t>Beoordeling</a:t>
            </a:r>
            <a:endParaRPr lang="nl-NL" dirty="0">
              <a:solidFill>
                <a:srgbClr val="FC04D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rgbClr val="BF0975"/>
                </a:solidFill>
              </a:rPr>
              <a:t>	Klasgenoten geven een cijfer </a:t>
            </a:r>
            <a:endParaRPr lang="nl-NL" dirty="0" smtClean="0">
              <a:solidFill>
                <a:srgbClr val="BF0975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BF0975"/>
                </a:solidFill>
              </a:rPr>
              <a:t>	</a:t>
            </a:r>
            <a:r>
              <a:rPr lang="nl-NL" dirty="0" smtClean="0">
                <a:solidFill>
                  <a:srgbClr val="BF0975"/>
                </a:solidFill>
              </a:rPr>
              <a:t>	</a:t>
            </a:r>
            <a:r>
              <a:rPr lang="nl-NL" b="1" dirty="0" smtClean="0">
                <a:solidFill>
                  <a:srgbClr val="BF0975"/>
                </a:solidFill>
              </a:rPr>
              <a:t>10 </a:t>
            </a:r>
            <a:r>
              <a:rPr lang="nl-NL" b="1" dirty="0" smtClean="0">
                <a:solidFill>
                  <a:srgbClr val="BF0975"/>
                </a:solidFill>
              </a:rPr>
              <a:t>= Ik wil </a:t>
            </a:r>
            <a:r>
              <a:rPr lang="nl-NL" b="1" dirty="0" smtClean="0">
                <a:solidFill>
                  <a:srgbClr val="BF0975"/>
                </a:solidFill>
              </a:rPr>
              <a:t>heel </a:t>
            </a:r>
            <a:r>
              <a:rPr lang="nl-NL" b="1" dirty="0" smtClean="0">
                <a:solidFill>
                  <a:srgbClr val="BF0975"/>
                </a:solidFill>
              </a:rPr>
              <a:t>graag naar dit bedrijf!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BF0975"/>
                </a:solidFill>
              </a:rPr>
              <a:t>	</a:t>
            </a:r>
            <a:r>
              <a:rPr lang="nl-NL" b="1" dirty="0" smtClean="0">
                <a:solidFill>
                  <a:srgbClr val="BF0975"/>
                </a:solidFill>
              </a:rPr>
              <a:t>		</a:t>
            </a:r>
            <a:r>
              <a:rPr lang="nl-NL" b="1" dirty="0" smtClean="0">
                <a:solidFill>
                  <a:srgbClr val="BF0975"/>
                </a:solidFill>
              </a:rPr>
              <a:t> </a:t>
            </a:r>
            <a:r>
              <a:rPr lang="nl-NL" b="1" dirty="0" smtClean="0">
                <a:solidFill>
                  <a:srgbClr val="BF0975"/>
                </a:solidFill>
              </a:rPr>
              <a:t>1 = </a:t>
            </a:r>
            <a:r>
              <a:rPr lang="nl-NL" b="1" dirty="0" smtClean="0">
                <a:solidFill>
                  <a:srgbClr val="BF0975"/>
                </a:solidFill>
              </a:rPr>
              <a:t> ik wil absoluut niet naar dit bedrijf!</a:t>
            </a:r>
            <a:endParaRPr lang="nl-NL" b="1" dirty="0" smtClean="0">
              <a:solidFill>
                <a:srgbClr val="BF0975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rgbClr val="BF0975"/>
                </a:solidFill>
              </a:rPr>
              <a:t>	De bedrijven die de meeste punten hebben gekregen gaan we 	vragen of we een bezoek mogen brengen.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5281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96D14A1D5944EBFF95EECFD7ED31F" ma:contentTypeVersion="0" ma:contentTypeDescription="Een nieuw document maken." ma:contentTypeScope="" ma:versionID="def9c0cee85eab05e00eab6448935e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519baa4e29139ff335306ec453e2c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F372BE-C820-49D8-B321-752B23BDAE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D23480-983B-4C8F-88A3-3505E5F35F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C3D7CF-ADB2-4B08-B3DB-EDFFED3D8E94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485</TotalTime>
  <Words>219</Words>
  <Application>Microsoft Office PowerPoint</Application>
  <PresentationFormat>Breedbeeld</PresentationFormat>
  <Paragraphs>28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20" baseType="lpstr">
      <vt:lpstr>Aharoni</vt:lpstr>
      <vt:lpstr>Algerian</vt:lpstr>
      <vt:lpstr>Andalus</vt:lpstr>
      <vt:lpstr>Arial</vt:lpstr>
      <vt:lpstr>Calibri</vt:lpstr>
      <vt:lpstr>Calibri Light</vt:lpstr>
      <vt:lpstr>Castellar</vt:lpstr>
      <vt:lpstr>Times New Roman</vt:lpstr>
      <vt:lpstr>Office Theme</vt:lpstr>
      <vt:lpstr>LOB Presenteer je stagebedrijf </vt:lpstr>
      <vt:lpstr>Weet je nog…?</vt:lpstr>
      <vt:lpstr>Weet je nog…..? </vt:lpstr>
      <vt:lpstr>     Oké, ik ken mezelf en weet wat ik wil.  Wat gaan we nu doen?</vt:lpstr>
      <vt:lpstr>- Je weet ‘waarom’ (wat ben ik, wat wil ik en  wat kan ik) - De volgende stap in je LOB is ‘hoe’ en ‘wat’   </vt:lpstr>
      <vt:lpstr>    Daar gaan we mee aan de slag! </vt:lpstr>
      <vt:lpstr>opdracht</vt:lpstr>
      <vt:lpstr>PowerPoint-presentatie</vt:lpstr>
      <vt:lpstr>Beoordeling</vt:lpstr>
      <vt:lpstr>Afsluiting:</vt:lpstr>
      <vt:lpstr>Succes!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 Wat moet ik daarmee</dc:title>
  <dc:creator>Hannie Kwant</dc:creator>
  <cp:lastModifiedBy>laptop</cp:lastModifiedBy>
  <cp:revision>44</cp:revision>
  <dcterms:created xsi:type="dcterms:W3CDTF">2015-09-22T12:21:20Z</dcterms:created>
  <dcterms:modified xsi:type="dcterms:W3CDTF">2016-01-12T20:40:56Z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0x010100AD796D14A1D5944EBFF95EECFD7ED31F</vt:lpwstr>
  </property>
</Properties>
</file>