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8"/>
  </p:notesMasterIdLst>
  <p:sldIdLst>
    <p:sldId id="256" r:id="rId6"/>
    <p:sldId id="266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ie van den Berg" userId="2abe570c-d9bf-401a-869f-7699e3ab369a" providerId="ADAL" clId="{61FB8F50-324C-4D45-A381-38ED51C4640A}"/>
    <pc:docChg chg="modSld">
      <pc:chgData name="Valerie van den Berg" userId="2abe570c-d9bf-401a-869f-7699e3ab369a" providerId="ADAL" clId="{61FB8F50-324C-4D45-A381-38ED51C4640A}" dt="2023-01-31T08:18:00.054" v="5" actId="20577"/>
      <pc:docMkLst>
        <pc:docMk/>
      </pc:docMkLst>
      <pc:sldChg chg="modSp mod">
        <pc:chgData name="Valerie van den Berg" userId="2abe570c-d9bf-401a-869f-7699e3ab369a" providerId="ADAL" clId="{61FB8F50-324C-4D45-A381-38ED51C4640A}" dt="2023-01-31T08:18:00.054" v="5" actId="20577"/>
        <pc:sldMkLst>
          <pc:docMk/>
          <pc:sldMk cId="4132212741" sldId="256"/>
        </pc:sldMkLst>
        <pc:spChg chg="mod">
          <ac:chgData name="Valerie van den Berg" userId="2abe570c-d9bf-401a-869f-7699e3ab369a" providerId="ADAL" clId="{61FB8F50-324C-4D45-A381-38ED51C4640A}" dt="2023-01-31T08:18:00.054" v="5" actId="20577"/>
          <ac:spMkLst>
            <pc:docMk/>
            <pc:sldMk cId="4132212741" sldId="256"/>
            <ac:spMk id="21" creationId="{00000000-0000-0000-0000-000000000000}"/>
          </ac:spMkLst>
        </pc:spChg>
      </pc:sldChg>
    </pc:docChg>
  </pc:docChgLst>
  <pc:docChgLst>
    <pc:chgData name="Thomas Noordeloos" userId="df9f46e9-7760-4f6a-814f-9e8180d7b46a" providerId="ADAL" clId="{02F26F08-BFD9-432A-AFAA-B81FB7E61F67}"/>
    <pc:docChg chg="custSel addSld delSld modSld">
      <pc:chgData name="Thomas Noordeloos" userId="df9f46e9-7760-4f6a-814f-9e8180d7b46a" providerId="ADAL" clId="{02F26F08-BFD9-432A-AFAA-B81FB7E61F67}" dt="2022-03-18T10:05:32.843" v="56" actId="1076"/>
      <pc:docMkLst>
        <pc:docMk/>
      </pc:docMkLst>
      <pc:sldChg chg="modSp mod">
        <pc:chgData name="Thomas Noordeloos" userId="df9f46e9-7760-4f6a-814f-9e8180d7b46a" providerId="ADAL" clId="{02F26F08-BFD9-432A-AFAA-B81FB7E61F67}" dt="2022-03-18T09:57:25.898" v="37" actId="1076"/>
        <pc:sldMkLst>
          <pc:docMk/>
          <pc:sldMk cId="4132212741" sldId="256"/>
        </pc:sldMkLst>
        <pc:spChg chg="mod">
          <ac:chgData name="Thomas Noordeloos" userId="df9f46e9-7760-4f6a-814f-9e8180d7b46a" providerId="ADAL" clId="{02F26F08-BFD9-432A-AFAA-B81FB7E61F67}" dt="2022-03-18T09:57:25.898" v="37" actId="1076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Thomas Noordeloos" userId="df9f46e9-7760-4f6a-814f-9e8180d7b46a" providerId="ADAL" clId="{02F26F08-BFD9-432A-AFAA-B81FB7E61F67}" dt="2022-03-18T09:57:12.723" v="36" actId="20577"/>
          <ac:spMkLst>
            <pc:docMk/>
            <pc:sldMk cId="4132212741" sldId="256"/>
            <ac:spMk id="28" creationId="{00000000-0000-0000-0000-000000000000}"/>
          </ac:spMkLst>
        </pc:spChg>
      </pc:sldChg>
      <pc:sldChg chg="delSp new del mod">
        <pc:chgData name="Thomas Noordeloos" userId="df9f46e9-7760-4f6a-814f-9e8180d7b46a" providerId="ADAL" clId="{02F26F08-BFD9-432A-AFAA-B81FB7E61F67}" dt="2022-03-18T10:04:06.625" v="41" actId="47"/>
        <pc:sldMkLst>
          <pc:docMk/>
          <pc:sldMk cId="2031658368" sldId="257"/>
        </pc:sldMkLst>
        <pc:spChg chg="del">
          <ac:chgData name="Thomas Noordeloos" userId="df9f46e9-7760-4f6a-814f-9e8180d7b46a" providerId="ADAL" clId="{02F26F08-BFD9-432A-AFAA-B81FB7E61F67}" dt="2022-03-18T10:03:51.427" v="39" actId="478"/>
          <ac:spMkLst>
            <pc:docMk/>
            <pc:sldMk cId="2031658368" sldId="257"/>
            <ac:spMk id="2" creationId="{BD13E3CD-810D-413E-AFEB-DBC1CB9E2F51}"/>
          </ac:spMkLst>
        </pc:spChg>
        <pc:spChg chg="del">
          <ac:chgData name="Thomas Noordeloos" userId="df9f46e9-7760-4f6a-814f-9e8180d7b46a" providerId="ADAL" clId="{02F26F08-BFD9-432A-AFAA-B81FB7E61F67}" dt="2022-03-18T10:03:54.950" v="40" actId="478"/>
          <ac:spMkLst>
            <pc:docMk/>
            <pc:sldMk cId="2031658368" sldId="257"/>
            <ac:spMk id="3" creationId="{4F62DEB7-151A-47E8-BF57-74466CAFF2E2}"/>
          </ac:spMkLst>
        </pc:spChg>
      </pc:sldChg>
      <pc:sldChg chg="addSp delSp modSp mod">
        <pc:chgData name="Thomas Noordeloos" userId="df9f46e9-7760-4f6a-814f-9e8180d7b46a" providerId="ADAL" clId="{02F26F08-BFD9-432A-AFAA-B81FB7E61F67}" dt="2022-03-18T10:05:32.843" v="56" actId="1076"/>
        <pc:sldMkLst>
          <pc:docMk/>
          <pc:sldMk cId="4145349442" sldId="266"/>
        </pc:sldMkLst>
        <pc:spChg chg="del">
          <ac:chgData name="Thomas Noordeloos" userId="df9f46e9-7760-4f6a-814f-9e8180d7b46a" providerId="ADAL" clId="{02F26F08-BFD9-432A-AFAA-B81FB7E61F67}" dt="2022-03-18T10:04:15.739" v="42" actId="478"/>
          <ac:spMkLst>
            <pc:docMk/>
            <pc:sldMk cId="4145349442" sldId="266"/>
            <ac:spMk id="2" creationId="{F8390FF1-E0CD-4EC6-A60A-28D96FA1FB39}"/>
          </ac:spMkLst>
        </pc:spChg>
        <pc:spChg chg="del">
          <ac:chgData name="Thomas Noordeloos" userId="df9f46e9-7760-4f6a-814f-9e8180d7b46a" providerId="ADAL" clId="{02F26F08-BFD9-432A-AFAA-B81FB7E61F67}" dt="2022-03-18T10:04:15.739" v="42" actId="478"/>
          <ac:spMkLst>
            <pc:docMk/>
            <pc:sldMk cId="4145349442" sldId="266"/>
            <ac:spMk id="3" creationId="{FE061E99-6C24-4391-92D8-B21595584FA9}"/>
          </ac:spMkLst>
        </pc:spChg>
        <pc:spChg chg="add del mod">
          <ac:chgData name="Thomas Noordeloos" userId="df9f46e9-7760-4f6a-814f-9e8180d7b46a" providerId="ADAL" clId="{02F26F08-BFD9-432A-AFAA-B81FB7E61F67}" dt="2022-03-18T10:04:17.704" v="43" actId="478"/>
          <ac:spMkLst>
            <pc:docMk/>
            <pc:sldMk cId="4145349442" sldId="266"/>
            <ac:spMk id="5" creationId="{B19558B7-6A37-4E9B-AF83-5E4FF2D6D65D}"/>
          </ac:spMkLst>
        </pc:spChg>
        <pc:spChg chg="add mod">
          <ac:chgData name="Thomas Noordeloos" userId="df9f46e9-7760-4f6a-814f-9e8180d7b46a" providerId="ADAL" clId="{02F26F08-BFD9-432A-AFAA-B81FB7E61F67}" dt="2022-03-18T10:05:10.059" v="52"/>
          <ac:spMkLst>
            <pc:docMk/>
            <pc:sldMk cId="4145349442" sldId="266"/>
            <ac:spMk id="9" creationId="{518D0AB8-D82C-498B-ABC2-695A3ADAD904}"/>
          </ac:spMkLst>
        </pc:spChg>
        <pc:spChg chg="add mod">
          <ac:chgData name="Thomas Noordeloos" userId="df9f46e9-7760-4f6a-814f-9e8180d7b46a" providerId="ADAL" clId="{02F26F08-BFD9-432A-AFAA-B81FB7E61F67}" dt="2022-03-18T10:05:10.059" v="52"/>
          <ac:spMkLst>
            <pc:docMk/>
            <pc:sldMk cId="4145349442" sldId="266"/>
            <ac:spMk id="10" creationId="{F31F929C-56A9-47EA-8ACA-D4517A81D8FC}"/>
          </ac:spMkLst>
        </pc:spChg>
        <pc:picChg chg="add del mod">
          <ac:chgData name="Thomas Noordeloos" userId="df9f46e9-7760-4f6a-814f-9e8180d7b46a" providerId="ADAL" clId="{02F26F08-BFD9-432A-AFAA-B81FB7E61F67}" dt="2022-03-18T10:04:48.149" v="50" actId="478"/>
          <ac:picMkLst>
            <pc:docMk/>
            <pc:sldMk cId="4145349442" sldId="266"/>
            <ac:picMk id="7" creationId="{20354073-A30E-4F4A-BCE3-815898BD96C1}"/>
          </ac:picMkLst>
        </pc:picChg>
        <pc:picChg chg="add mod">
          <ac:chgData name="Thomas Noordeloos" userId="df9f46e9-7760-4f6a-814f-9e8180d7b46a" providerId="ADAL" clId="{02F26F08-BFD9-432A-AFAA-B81FB7E61F67}" dt="2022-03-18T10:05:32.843" v="56" actId="1076"/>
          <ac:picMkLst>
            <pc:docMk/>
            <pc:sldMk cId="4145349442" sldId="266"/>
            <ac:picMk id="8" creationId="{CB738254-C396-4488-807E-4320D5CAB004}"/>
          </ac:picMkLst>
        </pc:picChg>
        <pc:picChg chg="del">
          <ac:chgData name="Thomas Noordeloos" userId="df9f46e9-7760-4f6a-814f-9e8180d7b46a" providerId="ADAL" clId="{02F26F08-BFD9-432A-AFAA-B81FB7E61F67}" dt="2022-03-18T10:04:15.739" v="42" actId="478"/>
          <ac:picMkLst>
            <pc:docMk/>
            <pc:sldMk cId="4145349442" sldId="266"/>
            <ac:picMk id="2050" creationId="{826DC0AE-B6A9-44AA-8303-BDF4589072D7}"/>
          </ac:picMkLst>
        </pc:picChg>
      </pc:sldChg>
    </pc:docChg>
  </pc:docChgLst>
  <pc:docChgLst>
    <pc:chgData name="Valerie van den Berg" userId="2abe570c-d9bf-401a-869f-7699e3ab369a" providerId="ADAL" clId="{CA83AA6B-78CB-4856-ABE7-3B8F9D985B0E}"/>
    <pc:docChg chg="modSld">
      <pc:chgData name="Valerie van den Berg" userId="2abe570c-d9bf-401a-869f-7699e3ab369a" providerId="ADAL" clId="{CA83AA6B-78CB-4856-ABE7-3B8F9D985B0E}" dt="2022-06-16T08:48:30.118" v="7" actId="20577"/>
      <pc:docMkLst>
        <pc:docMk/>
      </pc:docMkLst>
      <pc:sldChg chg="modSp mod">
        <pc:chgData name="Valerie van den Berg" userId="2abe570c-d9bf-401a-869f-7699e3ab369a" providerId="ADAL" clId="{CA83AA6B-78CB-4856-ABE7-3B8F9D985B0E}" dt="2022-06-16T08:48:30.118" v="7" actId="20577"/>
        <pc:sldMkLst>
          <pc:docMk/>
          <pc:sldMk cId="4132212741" sldId="256"/>
        </pc:sldMkLst>
        <pc:spChg chg="mod">
          <ac:chgData name="Valerie van den Berg" userId="2abe570c-d9bf-401a-869f-7699e3ab369a" providerId="ADAL" clId="{CA83AA6B-78CB-4856-ABE7-3B8F9D985B0E}" dt="2022-06-16T08:48:30.118" v="7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Marieke Drabbe" userId="5622c14e-c4d0-438c-800f-36f96fa97e55" providerId="ADAL" clId="{4FC3A326-E185-43B0-BD46-32C360137481}"/>
    <pc:docChg chg="addSld delSld modSld">
      <pc:chgData name="Marieke Drabbe" userId="5622c14e-c4d0-438c-800f-36f96fa97e55" providerId="ADAL" clId="{4FC3A326-E185-43B0-BD46-32C360137481}" dt="2022-02-08T08:51:25.048" v="426" actId="1076"/>
      <pc:docMkLst>
        <pc:docMk/>
      </pc:docMkLst>
      <pc:sldChg chg="addSp delSp modSp mod">
        <pc:chgData name="Marieke Drabbe" userId="5622c14e-c4d0-438c-800f-36f96fa97e55" providerId="ADAL" clId="{4FC3A326-E185-43B0-BD46-32C360137481}" dt="2022-02-08T08:51:25.048" v="426" actId="1076"/>
        <pc:sldMkLst>
          <pc:docMk/>
          <pc:sldMk cId="4132212741" sldId="256"/>
        </pc:sldMkLst>
        <pc:spChg chg="mod">
          <ac:chgData name="Marieke Drabbe" userId="5622c14e-c4d0-438c-800f-36f96fa97e55" providerId="ADAL" clId="{4FC3A326-E185-43B0-BD46-32C360137481}" dt="2022-02-08T08:51:19.710" v="425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5622c14e-c4d0-438c-800f-36f96fa97e55" providerId="ADAL" clId="{4FC3A326-E185-43B0-BD46-32C360137481}" dt="2022-02-08T08:49:36.850" v="126" actId="20577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5622c14e-c4d0-438c-800f-36f96fa97e55" providerId="ADAL" clId="{4FC3A326-E185-43B0-BD46-32C360137481}" dt="2022-02-08T08:51:25.048" v="426" actId="1076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Marieke Drabbe" userId="5622c14e-c4d0-438c-800f-36f96fa97e55" providerId="ADAL" clId="{4FC3A326-E185-43B0-BD46-32C360137481}" dt="2022-02-08T08:50:56.525" v="421" actId="20577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5622c14e-c4d0-438c-800f-36f96fa97e55" providerId="ADAL" clId="{4FC3A326-E185-43B0-BD46-32C360137481}" dt="2022-02-08T08:46:13.279" v="22" actId="1076"/>
          <ac:spMkLst>
            <pc:docMk/>
            <pc:sldMk cId="4132212741" sldId="256"/>
            <ac:spMk id="26" creationId="{00000000-0000-0000-0000-000000000000}"/>
          </ac:spMkLst>
        </pc:spChg>
        <pc:spChg chg="mod">
          <ac:chgData name="Marieke Drabbe" userId="5622c14e-c4d0-438c-800f-36f96fa97e55" providerId="ADAL" clId="{4FC3A326-E185-43B0-BD46-32C360137481}" dt="2022-02-08T08:48:33.205" v="30" actId="113"/>
          <ac:spMkLst>
            <pc:docMk/>
            <pc:sldMk cId="4132212741" sldId="256"/>
            <ac:spMk id="28" creationId="{00000000-0000-0000-0000-000000000000}"/>
          </ac:spMkLst>
        </pc:spChg>
        <pc:picChg chg="del">
          <ac:chgData name="Marieke Drabbe" userId="5622c14e-c4d0-438c-800f-36f96fa97e55" providerId="ADAL" clId="{4FC3A326-E185-43B0-BD46-32C360137481}" dt="2022-02-08T08:46:15.208" v="23" actId="478"/>
          <ac:picMkLst>
            <pc:docMk/>
            <pc:sldMk cId="4132212741" sldId="256"/>
            <ac:picMk id="16" creationId="{157679D5-9C4C-4A15-8C7B-808A862A5915}"/>
          </ac:picMkLst>
        </pc:picChg>
        <pc:picChg chg="add mod">
          <ac:chgData name="Marieke Drabbe" userId="5622c14e-c4d0-438c-800f-36f96fa97e55" providerId="ADAL" clId="{4FC3A326-E185-43B0-BD46-32C360137481}" dt="2022-02-08T08:51:14.671" v="422" actId="1076"/>
          <ac:picMkLst>
            <pc:docMk/>
            <pc:sldMk cId="4132212741" sldId="256"/>
            <ac:picMk id="1026" creationId="{B5E82880-F23F-407B-AAD0-D46A8C59FC09}"/>
          </ac:picMkLst>
        </pc:picChg>
      </pc:sldChg>
      <pc:sldChg chg="modSp add del mod">
        <pc:chgData name="Marieke Drabbe" userId="5622c14e-c4d0-438c-800f-36f96fa97e55" providerId="ADAL" clId="{4FC3A326-E185-43B0-BD46-32C360137481}" dt="2022-02-08T08:48:29.014" v="29" actId="47"/>
        <pc:sldMkLst>
          <pc:docMk/>
          <pc:sldMk cId="4159768415" sldId="257"/>
        </pc:sldMkLst>
        <pc:spChg chg="mod">
          <ac:chgData name="Marieke Drabbe" userId="5622c14e-c4d0-438c-800f-36f96fa97e55" providerId="ADAL" clId="{4FC3A326-E185-43B0-BD46-32C360137481}" dt="2022-02-08T08:44:57.687" v="10" actId="21"/>
          <ac:spMkLst>
            <pc:docMk/>
            <pc:sldMk cId="4159768415" sldId="257"/>
            <ac:spMk id="6" creationId="{00000000-0000-0000-0000-000000000000}"/>
          </ac:spMkLst>
        </pc:spChg>
        <pc:spChg chg="mod">
          <ac:chgData name="Marieke Drabbe" userId="5622c14e-c4d0-438c-800f-36f96fa97e55" providerId="ADAL" clId="{4FC3A326-E185-43B0-BD46-32C360137481}" dt="2022-02-08T08:45:09.857" v="12" actId="21"/>
          <ac:spMkLst>
            <pc:docMk/>
            <pc:sldMk cId="4159768415" sldId="257"/>
            <ac:spMk id="7" creationId="{00000000-0000-0000-0000-000000000000}"/>
          </ac:spMkLst>
        </pc:spChg>
        <pc:spChg chg="mod">
          <ac:chgData name="Marieke Drabbe" userId="5622c14e-c4d0-438c-800f-36f96fa97e55" providerId="ADAL" clId="{4FC3A326-E185-43B0-BD46-32C360137481}" dt="2022-02-08T08:45:20.050" v="14" actId="21"/>
          <ac:spMkLst>
            <pc:docMk/>
            <pc:sldMk cId="4159768415" sldId="257"/>
            <ac:spMk id="8" creationId="{00000000-0000-0000-0000-000000000000}"/>
          </ac:spMkLst>
        </pc:spChg>
        <pc:spChg chg="mod">
          <ac:chgData name="Marieke Drabbe" userId="5622c14e-c4d0-438c-800f-36f96fa97e55" providerId="ADAL" clId="{4FC3A326-E185-43B0-BD46-32C360137481}" dt="2022-02-08T08:45:45.587" v="16" actId="21"/>
          <ac:spMkLst>
            <pc:docMk/>
            <pc:sldMk cId="4159768415" sldId="257"/>
            <ac:spMk id="9" creationId="{00000000-0000-0000-0000-000000000000}"/>
          </ac:spMkLst>
        </pc:spChg>
        <pc:spChg chg="mod">
          <ac:chgData name="Marieke Drabbe" userId="5622c14e-c4d0-438c-800f-36f96fa97e55" providerId="ADAL" clId="{4FC3A326-E185-43B0-BD46-32C360137481}" dt="2022-02-08T08:45:57.606" v="18" actId="21"/>
          <ac:spMkLst>
            <pc:docMk/>
            <pc:sldMk cId="4159768415" sldId="257"/>
            <ac:spMk id="1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3B11-9A4B-43AA-823F-974BB94E44D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0C9FF-3442-4742-9C8C-9F20E0F20E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28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Vormentaal">
            <a:extLst>
              <a:ext uri="{FF2B5EF4-FFF2-40B4-BE49-F238E27FC236}">
                <a16:creationId xmlns:a16="http://schemas.microsoft.com/office/drawing/2014/main" id="{B1A8BD68-CFB7-4CE8-927C-EC6ABA7511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6C8E20B-A0BF-4CD6-AEE6-FAEAB7BE1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7894417-9658-4824-AB01-4E994083A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824CAF-DF54-4A8A-A4C4-E08E0DB6F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A008C39-37FF-4EBA-8913-006DB03BC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F78F163C-C938-43FA-A41C-FC704C35311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403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Vormentaal">
            <a:extLst>
              <a:ext uri="{FF2B5EF4-FFF2-40B4-BE49-F238E27FC236}">
                <a16:creationId xmlns:a16="http://schemas.microsoft.com/office/drawing/2014/main" id="{9F6768AA-6EFF-47EC-90A7-8C4D4510EF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C041AC9-116B-4F01-8FC8-907E718B2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BDFFB96-23F6-436F-B999-260145B38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CEA7AC-038A-4FE9-8417-7A5B7BC1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2CD80BFB-C780-410E-B4A6-97DA0C40417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5711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FF87D9-0B69-41E6-BCC7-2A763CFB9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5094E34-B709-4148-AAD2-3E31B39B3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AB07FF9-DFE7-4583-9ED1-72016D530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A20854E-98DB-41E1-A8DE-A42436926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49FBB-A067-4825-A8EB-574C9C74C9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5877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0B5335E-426E-4FF0-8BD0-AFA8ACBBC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B11905F-E1EF-40AB-9922-3DF6880C6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E34E063-366F-47A5-A903-1168B0A1F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8D4D1-00C4-4E8E-99A5-8D1DF5379DBE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08F1765-D70C-4E4A-B52C-213A0677F4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2C37449-F706-428B-B279-352BF37C0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49FBB-A067-4825-A8EB-574C9C74C9D7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Vormentaal">
            <a:extLst>
              <a:ext uri="{FF2B5EF4-FFF2-40B4-BE49-F238E27FC236}">
                <a16:creationId xmlns:a16="http://schemas.microsoft.com/office/drawing/2014/main" id="{2074DCA5-5660-40C3-B12B-972CD979B84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7BC48F74-8E96-4434-A02B-EA3EE1F88D7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598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>
                <a:latin typeface="Arial" panose="020B0604020202020204" pitchFamily="34" charset="0"/>
                <a:cs typeface="Arial" panose="020B0604020202020204" pitchFamily="34" charset="0"/>
              </a:rPr>
              <a:t>2223 </a:t>
            </a: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SVT LA4 Visie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4943772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een visie schrijven op de stad van de toekomst binnen jouw specialisatie.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beargumenteren welke onderdelen uit je best </a:t>
            </a:r>
            <a:r>
              <a:rPr lang="nl-NL" sz="1300" dirty="0" err="1"/>
              <a:t>practice</a:t>
            </a:r>
            <a:r>
              <a:rPr lang="nl-NL" sz="1300" dirty="0"/>
              <a:t> zijn meegenomen. 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09544" y="2321193"/>
            <a:ext cx="4943772" cy="9079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300" dirty="0">
                <a:ea typeface="Calibri" pitchFamily="34" charset="0"/>
                <a:cs typeface="Arial" charset="0"/>
              </a:rPr>
              <a:t>Een verslag met jouw advies op de stad van de toekomst binnen jouw specialisatie, gebaseerd op de huidige uitdagingen en verwachte trends en ontwikkelingen. 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19087" y="3516662"/>
            <a:ext cx="4943772" cy="190821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 dirty="0">
                <a:solidFill>
                  <a:srgbClr val="CCFF33"/>
                </a:solidFill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Er is een visie geschreven op de stad van de toekomst binnen jouw specialisatie..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Er is beargumenteerd welke onderdelen uit de best </a:t>
            </a:r>
            <a:r>
              <a:rPr lang="nl-NL" sz="1300" dirty="0" err="1">
                <a:ea typeface="Calibri" pitchFamily="34" charset="0"/>
                <a:cs typeface="Arial" charset="0"/>
              </a:rPr>
              <a:t>practice</a:t>
            </a:r>
            <a:r>
              <a:rPr lang="nl-NL" sz="1300" dirty="0">
                <a:ea typeface="Calibri" pitchFamily="34" charset="0"/>
                <a:cs typeface="Arial" charset="0"/>
              </a:rPr>
              <a:t> in je visie zijn meegenomen.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Er is beschreven welke thema’s uit de opleiding gebruikt zijn om tot de visie te komen.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Je kunt samenvattend beargumenteren op welke wijze je visie bijdraagt aan een duurzame en innovatieve leefomgeving. 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02727"/>
            <a:ext cx="4570157" cy="5078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>
              <a:defRPr/>
            </a:pPr>
            <a:r>
              <a:rPr lang="nl-NL" sz="1300" dirty="0">
                <a:cs typeface="Arial" charset="0"/>
              </a:rPr>
              <a:t>Lessen specialisatie en IBS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stad van de toekomst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specialisatie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 tijdens 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Deadline product: </a:t>
            </a:r>
            <a:r>
              <a:rPr lang="nl-NL" sz="13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24-03-2023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Feedback friends</a:t>
            </a:r>
            <a:r>
              <a:rPr lang="nl-NL" sz="13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: </a:t>
            </a:r>
            <a:r>
              <a:rPr lang="nl-NL" sz="1300" b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31-03-2023</a:t>
            </a:r>
            <a:endParaRPr lang="nl-NL" sz="1300" b="1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3"/>
          <a:srcRect l="21805" r="10840"/>
          <a:stretch/>
        </p:blipFill>
        <p:spPr>
          <a:xfrm>
            <a:off x="746955" y="899590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130" y="2421220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4478" y="3516662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8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pic>
        <p:nvPicPr>
          <p:cNvPr id="1026" name="Picture 2" descr="De stad van de toekomst - Vereniging Deltametropool">
            <a:extLst>
              <a:ext uri="{FF2B5EF4-FFF2-40B4-BE49-F238E27FC236}">
                <a16:creationId xmlns:a16="http://schemas.microsoft.com/office/drawing/2014/main" id="{B5E82880-F23F-407B-AAD0-D46A8C59FC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2565" y="4105950"/>
            <a:ext cx="2374068" cy="1318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>
            <a:extLst>
              <a:ext uri="{FF2B5EF4-FFF2-40B4-BE49-F238E27FC236}">
                <a16:creationId xmlns:a16="http://schemas.microsoft.com/office/drawing/2014/main" id="{CB738254-C396-4488-807E-4320D5CAB0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641" y="201691"/>
            <a:ext cx="7815007" cy="6454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34944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8D544E-493A-49DC-8C7E-360155C0D785}">
  <ds:schemaRefs>
    <ds:schemaRef ds:uri="34354c1b-6b8c-435b-ad50-990538c19557"/>
    <ds:schemaRef ds:uri="47a28104-336f-447d-946e-e305ac2bcd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c6f82ce1-f6df-49a5-8b49-cf8409a27aa4"/>
    <ds:schemaRef ds:uri="2c4f0c93-2979-4f27-aab2-70de95932352"/>
  </ds:schemaRefs>
</ds:datastoreItem>
</file>

<file path=customXml/itemProps3.xml><?xml version="1.0" encoding="utf-8"?>
<ds:datastoreItem xmlns:ds="http://schemas.openxmlformats.org/officeDocument/2006/customXml" ds:itemID="{76ED3E77-6FD1-40C1-A4C8-ABC9331FF3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f0c93-2979-4f27-aab2-70de95932352"/>
    <ds:schemaRef ds:uri="c6f82ce1-f6df-49a5-8b49-cf8409a27a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174</Words>
  <Application>Microsoft Office PowerPoint</Application>
  <PresentationFormat>Breedbeeld</PresentationFormat>
  <Paragraphs>22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2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Kantoorthema</vt:lpstr>
      <vt:lpstr>1_Kantoorthema</vt:lpstr>
      <vt:lpstr>PowerPoint-presentatie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Valerie van den Berg</cp:lastModifiedBy>
  <cp:revision>7</cp:revision>
  <dcterms:created xsi:type="dcterms:W3CDTF">2017-04-20T10:37:43Z</dcterms:created>
  <dcterms:modified xsi:type="dcterms:W3CDTF">2023-01-31T08:18:02Z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  <property fmtid="{D5CDD505-2E9C-101B-9397-08002B2CF9AE}" pid="5" name="MediaServiceImageTags">
    <vt:lpwstr/>
  </property>
</Properties>
</file>