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Lagas" userId="dc19a49f-3731-4ec5-b698-cc42c7c8f0e3" providerId="ADAL" clId="{B1ABC2B7-0888-498E-BE18-ED1D2D7D47E9}"/>
    <pc:docChg chg="modSld">
      <pc:chgData name="Tim Lagas" userId="dc19a49f-3731-4ec5-b698-cc42c7c8f0e3" providerId="ADAL" clId="{B1ABC2B7-0888-498E-BE18-ED1D2D7D47E9}" dt="2022-09-29T10:35:15.077" v="19" actId="20577"/>
      <pc:docMkLst>
        <pc:docMk/>
      </pc:docMkLst>
      <pc:sldChg chg="modSp mod">
        <pc:chgData name="Tim Lagas" userId="dc19a49f-3731-4ec5-b698-cc42c7c8f0e3" providerId="ADAL" clId="{B1ABC2B7-0888-498E-BE18-ED1D2D7D47E9}" dt="2022-09-29T10:35:15.077" v="19" actId="20577"/>
        <pc:sldMkLst>
          <pc:docMk/>
          <pc:sldMk cId="1823581371" sldId="256"/>
        </pc:sldMkLst>
        <pc:spChg chg="mod">
          <ac:chgData name="Tim Lagas" userId="dc19a49f-3731-4ec5-b698-cc42c7c8f0e3" providerId="ADAL" clId="{B1ABC2B7-0888-498E-BE18-ED1D2D7D47E9}" dt="2022-09-29T10:35:15.077" v="19" actId="20577"/>
          <ac:spMkLst>
            <pc:docMk/>
            <pc:sldMk cId="1823581371" sldId="256"/>
            <ac:spMk id="6" creationId="{911D5741-5A01-4D7C-A97E-4395D109B0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nl.wikipedia.org/wiki/Vrije_tijd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vrijetijdskennis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651C739B-338B-400A-9823-6A084A49C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3065944"/>
            <a:ext cx="4777146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Suggesties voor bronnen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  <a:hlinkClick r:id="rId3"/>
              </a:rPr>
              <a:t>https://nl.wikipedia.org/wiki/Vrije_tijd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50000"/>
              </a:spcBef>
            </a:pPr>
            <a:r>
              <a:rPr lang="nl-NL" sz="1050" dirty="0">
                <a:hlinkClick r:id="rId4"/>
              </a:rPr>
              <a:t>Vrijetijdskennis | Kennis en communicatie over de leukste tijd van je leven!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7619CA12-1BB2-405C-882D-20768E2BF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2492199"/>
            <a:ext cx="477714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</a:rPr>
              <a:t>Bijeenkomsten</a:t>
            </a:r>
            <a:r>
              <a:rPr lang="nl-NL" sz="1200" b="1" dirty="0">
                <a:solidFill>
                  <a:srgbClr val="4F81BD"/>
                </a:solidFill>
              </a:rPr>
              <a:t> 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vrije tijd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911D5741-5A01-4D7C-A97E-4395D109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633051"/>
            <a:ext cx="4777147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	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Lever je product in via Teams: LA VT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cs typeface="Arial" panose="020B0604020202020204" pitchFamily="34" charset="0"/>
              </a:rPr>
              <a:t>friends</a:t>
            </a:r>
            <a:r>
              <a:rPr lang="nl-NL" sz="1200" dirty="0"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Geef feedback op de producten van anderen en ontvang feedback.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vrijdag 14 oktober 2022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Feedback friends</a:t>
            </a:r>
            <a:r>
              <a:rPr lang="nl-NL" sz="1200">
                <a:cs typeface="Arial" panose="020B0604020202020204" pitchFamily="34" charset="0"/>
              </a:rPr>
              <a:t>: dinsdag 18 </a:t>
            </a:r>
            <a:r>
              <a:rPr lang="nl-NL" sz="1200" dirty="0">
                <a:cs typeface="Arial" panose="020B0604020202020204" pitchFamily="34" charset="0"/>
              </a:rPr>
              <a:t>oktober 2022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0F6FB57-17E5-43F5-AECE-1DE0FCAAB01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668081" y="640108"/>
            <a:ext cx="294288" cy="3729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E340353-0B1B-4D76-92ED-06A8AA598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286" y="1522703"/>
            <a:ext cx="245878" cy="32130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A8E27F9-BBDD-4AA6-889F-B85794F499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081" y="3000073"/>
            <a:ext cx="294288" cy="37069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B86D68A-FD19-4227-8A00-631410BD96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95004" y="665895"/>
            <a:ext cx="346722" cy="27984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5127DB3-2D53-4494-9989-E6DE890D4D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74236" y="3000073"/>
            <a:ext cx="308923" cy="29079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C237141-C9EB-453D-9FEC-7C1BCB58DB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5523" y="2386087"/>
            <a:ext cx="285685" cy="266679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02E027B8-C529-4C73-903F-B577076AD547}"/>
              </a:ext>
            </a:extLst>
          </p:cNvPr>
          <p:cNvSpPr txBox="1"/>
          <p:nvPr/>
        </p:nvSpPr>
        <p:spPr>
          <a:xfrm>
            <a:off x="9480697" y="4322157"/>
            <a:ext cx="1240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 besteed jij je vrije tijd aan ?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D96AB0A3-989D-469E-BE39-7EF01DD68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35" y="645409"/>
            <a:ext cx="541248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Leerdoel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Weten welke producten en bedrijven er van vrije tijd zijn.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Trends op het gebied van recreatie en toerisme signaleren en beschrijven.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B40A0B79-6316-47EF-907E-0521168BD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056" y="1522703"/>
            <a:ext cx="5381807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Leerproduct</a:t>
            </a:r>
            <a:br>
              <a:rPr lang="nl-NL" sz="1200" b="1" dirty="0">
                <a:solidFill>
                  <a:prstClr val="black"/>
                </a:solidFill>
                <a:latin typeface="+mn-lt"/>
              </a:rPr>
            </a:br>
            <a:r>
              <a:rPr lang="nl-NL" sz="1200" dirty="0">
                <a:solidFill>
                  <a:prstClr val="black"/>
                </a:solidFill>
                <a:latin typeface="+mn-lt"/>
              </a:rPr>
              <a:t>Een document met daarin: Top 10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Visuele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weergave van 10 van jouw vrijetijdsbedrijven en –producten.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Visuele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weergave van 10 trends en ontwikkelingen op het gebied van toerisme en recreatie die op jouw vrije tijd van toepassing zijn.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Tekstuele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toelichting op de gekozen vrijetijdsbedrijven.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1A3283BB-0411-4686-8691-4EE6DB16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912" y="3000073"/>
            <a:ext cx="5389952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200" b="1" dirty="0" err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Denk na over welke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vrijetijdsbedrijven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je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bezocht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heb en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vrijetijdsproducten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jij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gebruikt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hebt afgelopen jaar. 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 afbeeldingen die hierbij passen en denk na over jouw top 10.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gaat op zoek naar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trends en ontwikkelingen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die van invloed zijn of passen bij de vrijetijdsbedrijven en vrijetijdsproducten.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maakt een document waarin je jouw vrijetijdsbedrijven en- producten in een top 10 plaatst. Je zorgt voor een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toelichting per bedrijf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. Je schrijft per bedrijf;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algemene omschrijving bedrijf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wat doet het bedrijf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welke doelgroep(en) ze aantrekken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wat het bedrijf zou kunnen doen om jou vaker terug te laten komen, je meer geld te laten besteden of dat je er langer zou verblijven. 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Beschrijf in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je eigen woorden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welke 10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trends of ontwikkelingen van invloed zijn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op jouw gekozen vrijetijdsbedrijven of vrijetijdsproducten.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Zorg voor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een net vormgegeven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document, dat visueel aantrekkelijk is en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APA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bevat.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94C441C-9EE9-4CE6-B625-6390579C2D99}"/>
              </a:ext>
            </a:extLst>
          </p:cNvPr>
          <p:cNvSpPr txBox="1"/>
          <p:nvPr/>
        </p:nvSpPr>
        <p:spPr>
          <a:xfrm>
            <a:off x="1090596" y="155741"/>
            <a:ext cx="5920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22-23 MLO LA3 Mijn Vrijetijd</a:t>
            </a:r>
          </a:p>
        </p:txBody>
      </p:sp>
      <p:pic>
        <p:nvPicPr>
          <p:cNvPr id="1026" name="Picture 2" descr="Hobby &amp; Vrije tijd verplaatst naar 2022 - Detail - Hobby &amp; Vrije Tijd">
            <a:extLst>
              <a:ext uri="{FF2B5EF4-FFF2-40B4-BE49-F238E27FC236}">
                <a16:creationId xmlns:a16="http://schemas.microsoft.com/office/drawing/2014/main" id="{E9E64CF1-47BD-E789-F80E-DCD2BC2D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0704">
            <a:off x="6693603" y="4267936"/>
            <a:ext cx="2267208" cy="226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9199B2-4B0A-4CB8-9EAF-ADFF07FD0F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91C1F6-A7A6-436D-AF24-F31C7C1BF3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A01286-10CC-4622-9679-7810E587AD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358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Tim Lagas</cp:lastModifiedBy>
  <cp:revision>7</cp:revision>
  <dcterms:created xsi:type="dcterms:W3CDTF">2021-08-08T18:39:46Z</dcterms:created>
  <dcterms:modified xsi:type="dcterms:W3CDTF">2022-09-29T10:35:16Z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