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5" r:id="rId2"/>
    <p:sldId id="257" r:id="rId3"/>
    <p:sldId id="260" r:id="rId4"/>
    <p:sldId id="262" r:id="rId5"/>
    <p:sldId id="259" r:id="rId6"/>
    <p:sldId id="261" r:id="rId7"/>
    <p:sldId id="264" r:id="rId8"/>
    <p:sldId id="26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vlak.png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29243" y="2930214"/>
            <a:ext cx="6685516" cy="1388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Afbeelding 8" descr="Halve PIJL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96188" y="-127000"/>
            <a:ext cx="3095625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2802346" y="4587875"/>
            <a:ext cx="5593944" cy="9207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vlak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7625" y="6342063"/>
            <a:ext cx="92598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5407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 i="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9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95674"/>
            <a:ext cx="8229600" cy="494701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2" name="Afbeelding 1" descr="Footer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437591"/>
            <a:ext cx="2642440" cy="33281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vlak.png"/>
          <p:cNvPicPr>
            <a:picLocks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29243" y="2930214"/>
            <a:ext cx="6685516" cy="1388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Afbeelding 8" descr="Halve PIJL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7596188" y="-127000"/>
            <a:ext cx="3095625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2802346" y="4587875"/>
            <a:ext cx="5593944" cy="9207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898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b="1" dirty="0"/>
              <a:t>Zorgleefplan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8938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Vier domeinen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Lichamelijk welbevinden</a:t>
            </a:r>
          </a:p>
          <a:p>
            <a:r>
              <a:rPr lang="nl-NL" dirty="0"/>
              <a:t>Mentaal welbevinden - autonomie </a:t>
            </a:r>
          </a:p>
          <a:p>
            <a:r>
              <a:rPr lang="nl-NL" dirty="0"/>
              <a:t>Participatie</a:t>
            </a:r>
          </a:p>
          <a:p>
            <a:r>
              <a:rPr lang="nl-NL" dirty="0"/>
              <a:t>Woon- en leefomstandigheden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91111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Verschil oude en nieuwe situatie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 de oude situatie werd in het zorgdossier geschreven volgens: probleem-doel-actie</a:t>
            </a:r>
          </a:p>
          <a:p>
            <a:endParaRPr lang="nl-NL" dirty="0"/>
          </a:p>
          <a:p>
            <a:r>
              <a:rPr lang="nl-NL" dirty="0"/>
              <a:t>In het zorgleefplan is de behoefte en situatie van de cliënt het uitgangspunt: hoe brengt u het liefst uw dag door? En wat heeft u daarbij van ons nodig aan zorg en ondersteuning?</a:t>
            </a:r>
          </a:p>
        </p:txBody>
      </p:sp>
    </p:spTree>
    <p:extLst>
      <p:ext uri="{BB962C8B-B14F-4D97-AF65-F5344CB8AC3E}">
        <p14:creationId xmlns:p14="http://schemas.microsoft.com/office/powerpoint/2010/main" val="3617847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Domein Lichamelijk welbevinden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Wat kan cliënt verwachten?</a:t>
            </a:r>
          </a:p>
          <a:p>
            <a:r>
              <a:rPr lang="nl-NL" dirty="0"/>
              <a:t>Adequate gezondheidsbescherming en –bevordering</a:t>
            </a:r>
          </a:p>
          <a:p>
            <a:r>
              <a:rPr lang="nl-NL" dirty="0"/>
              <a:t>Schoon en  verzorgd lichaam</a:t>
            </a:r>
          </a:p>
          <a:p>
            <a:r>
              <a:rPr lang="nl-NL" dirty="0"/>
              <a:t>Smakelijke maaltijden, hapjes en drankjes</a:t>
            </a:r>
          </a:p>
          <a:p>
            <a:endParaRPr lang="nl-NL" dirty="0"/>
          </a:p>
          <a:p>
            <a:r>
              <a:rPr lang="nl-NL" dirty="0"/>
              <a:t>Daarnaast is belangrijk: signalering van gezondheidsrisico’s en actie ondernemen om deze risico’s te beperken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512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Centrale vragen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vindt de cliënt belangrijk op het gebied van lichamelijke verzorging? </a:t>
            </a:r>
          </a:p>
          <a:p>
            <a:r>
              <a:rPr lang="nl-NL" dirty="0"/>
              <a:t>Hoe passen de lichamelijk verzorging en de verpleegtechnische handeling in het leven van de cliënt?</a:t>
            </a:r>
          </a:p>
          <a:p>
            <a:r>
              <a:rPr lang="nl-NL" dirty="0"/>
              <a:t>Hoe kunnen we gezondheidsrisico’s voorkomen?</a:t>
            </a:r>
          </a:p>
        </p:txBody>
      </p:sp>
    </p:spTree>
    <p:extLst>
      <p:ext uri="{BB962C8B-B14F-4D97-AF65-F5344CB8AC3E}">
        <p14:creationId xmlns:p14="http://schemas.microsoft.com/office/powerpoint/2010/main" val="3723494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Domein Participatie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Onderwerpen binnen dit domein:</a:t>
            </a:r>
          </a:p>
          <a:p>
            <a:r>
              <a:rPr lang="nl-NL" dirty="0"/>
              <a:t>persoonlijke interesses</a:t>
            </a:r>
          </a:p>
          <a:p>
            <a:r>
              <a:rPr lang="nl-NL" dirty="0"/>
              <a:t>sociaal actief zijn</a:t>
            </a:r>
          </a:p>
          <a:p>
            <a:r>
              <a:rPr lang="nl-NL" dirty="0"/>
              <a:t>contact houden met de samenleving</a:t>
            </a:r>
          </a:p>
        </p:txBody>
      </p:sp>
    </p:spTree>
    <p:extLst>
      <p:ext uri="{BB962C8B-B14F-4D97-AF65-F5344CB8AC3E}">
        <p14:creationId xmlns:p14="http://schemas.microsoft.com/office/powerpoint/2010/main" val="174113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Centrale vragen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Hoe kunnen cliënten zoveel mogelijk hun oude leven voortzetten?</a:t>
            </a:r>
          </a:p>
          <a:p>
            <a:r>
              <a:rPr lang="nl-NL" dirty="0"/>
              <a:t>Hoe kan de verzorgende/verpleegkundige, samen met andere disciplines en vrijwilligers, hierbij ondersteunen?</a:t>
            </a:r>
          </a:p>
        </p:txBody>
      </p:sp>
    </p:spTree>
    <p:extLst>
      <p:ext uri="{BB962C8B-B14F-4D97-AF65-F5344CB8AC3E}">
        <p14:creationId xmlns:p14="http://schemas.microsoft.com/office/powerpoint/2010/main" val="3292981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Tot slot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Leer je cliënt kennen</a:t>
            </a:r>
          </a:p>
          <a:p>
            <a:r>
              <a:rPr lang="nl-NL" dirty="0"/>
              <a:t>Praat met je cliënt en de mantelzorger </a:t>
            </a:r>
          </a:p>
          <a:p>
            <a:r>
              <a:rPr lang="nl-NL" dirty="0"/>
              <a:t>Observeer goed</a:t>
            </a:r>
          </a:p>
          <a:p>
            <a:r>
              <a:rPr lang="nl-NL" dirty="0"/>
              <a:t>Wees creatief in je oplossingen om tegemoet te komen aan de wensen van de cliënt</a:t>
            </a:r>
          </a:p>
          <a:p>
            <a:r>
              <a:rPr lang="nl-NL" dirty="0"/>
              <a:t>Gebruik het zorgleefplan daarbij als belangrijk hulpmiddel</a:t>
            </a:r>
          </a:p>
        </p:txBody>
      </p:sp>
    </p:spTree>
    <p:extLst>
      <p:ext uri="{BB962C8B-B14F-4D97-AF65-F5344CB8AC3E}">
        <p14:creationId xmlns:p14="http://schemas.microsoft.com/office/powerpoint/2010/main" val="2372727525"/>
      </p:ext>
    </p:extLst>
  </p:cSld>
  <p:clrMapOvr>
    <a:masterClrMapping/>
  </p:clrMapOvr>
</p:sld>
</file>

<file path=ppt/theme/theme1.xml><?xml version="1.0" encoding="utf-8"?>
<a:theme xmlns:a="http://schemas.openxmlformats.org/drawingml/2006/main" name="vilans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vilans</Template>
  <TotalTime>22</TotalTime>
  <Words>221</Words>
  <Application>Microsoft Office PowerPoint</Application>
  <PresentationFormat>Diavoorstelling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vilans</vt:lpstr>
      <vt:lpstr>PowerPoint-presentatie</vt:lpstr>
      <vt:lpstr>Vier domeinen</vt:lpstr>
      <vt:lpstr>Verschil oude en nieuwe situatie</vt:lpstr>
      <vt:lpstr>Domein Lichamelijk welbevinden</vt:lpstr>
      <vt:lpstr>Centrale vragen</vt:lpstr>
      <vt:lpstr>Domein Participatie</vt:lpstr>
      <vt:lpstr>Centrale vragen</vt:lpstr>
      <vt:lpstr>Tot slot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Zorgleefplan</dc:title>
  <dc:creator>elly</dc:creator>
  <cp:lastModifiedBy>Ilse Gmelig</cp:lastModifiedBy>
  <cp:revision>6</cp:revision>
  <dcterms:created xsi:type="dcterms:W3CDTF">2013-09-27T08:42:52Z</dcterms:created>
  <dcterms:modified xsi:type="dcterms:W3CDTF">2016-10-11T20:31:42Z</dcterms:modified>
</cp:coreProperties>
</file>